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2B_6F7ACFCE.xml" ContentType="application/vnd.ms-powerpoint.comments+xml"/>
  <Override PartName="/ppt/comments/modernComment_130_B4A5B31E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39_EDC1AD.xml" ContentType="application/vnd.ms-powerpoint.comment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89" r:id="rId5"/>
    <p:sldId id="296" r:id="rId6"/>
    <p:sldId id="336" r:id="rId7"/>
    <p:sldId id="297" r:id="rId8"/>
    <p:sldId id="298" r:id="rId9"/>
    <p:sldId id="299" r:id="rId10"/>
    <p:sldId id="326" r:id="rId11"/>
    <p:sldId id="301" r:id="rId12"/>
    <p:sldId id="316" r:id="rId13"/>
    <p:sldId id="317" r:id="rId14"/>
    <p:sldId id="318" r:id="rId15"/>
    <p:sldId id="327" r:id="rId16"/>
    <p:sldId id="300" r:id="rId17"/>
    <p:sldId id="315" r:id="rId18"/>
    <p:sldId id="314" r:id="rId19"/>
    <p:sldId id="302" r:id="rId20"/>
    <p:sldId id="322" r:id="rId21"/>
    <p:sldId id="304" r:id="rId22"/>
    <p:sldId id="305" r:id="rId23"/>
    <p:sldId id="325" r:id="rId24"/>
    <p:sldId id="319" r:id="rId25"/>
    <p:sldId id="323" r:id="rId26"/>
    <p:sldId id="330" r:id="rId27"/>
    <p:sldId id="331" r:id="rId28"/>
    <p:sldId id="332" r:id="rId29"/>
    <p:sldId id="333" r:id="rId30"/>
    <p:sldId id="335" r:id="rId31"/>
    <p:sldId id="308" r:id="rId32"/>
    <p:sldId id="309" r:id="rId33"/>
    <p:sldId id="310" r:id="rId34"/>
    <p:sldId id="311" r:id="rId35"/>
    <p:sldId id="312" r:id="rId36"/>
    <p:sldId id="313" r:id="rId37"/>
    <p:sldId id="328" r:id="rId38"/>
    <p:sldId id="33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50619F-E02A-53DF-D9D0-6CCA69C78CEA}" name="Segarra, Carlos" initials="SC" userId="S::cs1620@ic.ac.uk::1ba10626-99df-444d-a1bd-0fae5db10e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0FF"/>
    <a:srgbClr val="B3D4A4"/>
    <a:srgbClr val="F7BBA1"/>
    <a:srgbClr val="FFDC99"/>
    <a:srgbClr val="DEE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D898B4-1592-01C6-2281-D5C66DCC58A4}" v="2" dt="2023-06-05T17:46:02.774"/>
    <p1510:client id="{195A3A7E-F222-A9D9-CBB4-3ECD8E51941C}" v="1479" dt="2023-05-22T11:33:30.136"/>
    <p1510:client id="{23127D69-398B-3A83-B6C2-BC664B5A3845}" v="403" dt="2023-11-16T19:11:52.482"/>
    <p1510:client id="{24B3626B-E711-D4B7-A98A-E092DD7DD3D7}" v="1791" dt="2023-05-22T17:23:22.520"/>
    <p1510:client id="{26294016-C1DC-CCA7-7993-971D730A350A}" v="66" dt="2023-11-10T22:33:28.532"/>
    <p1510:client id="{280DC637-E319-7D4D-68D8-F702E543F58E}" v="325" dt="2023-11-07T20:23:42.264"/>
    <p1510:client id="{36C968D3-0908-76A7-E5FE-817C5ED3CCE3}" v="1144" dt="2023-11-09T20:59:38.964"/>
    <p1510:client id="{487F5C7C-58A5-B370-DEB3-CE0E1DDEFC67}" v="139" dt="2023-12-01T15:02:23.125"/>
    <p1510:client id="{5365AD9A-0379-6194-BC1C-0552850763B1}" v="585" dt="2023-10-04T15:53:34.549"/>
    <p1510:client id="{57C90327-F3BF-2A02-2BC0-8D6343B2C7A0}" v="1165" dt="2023-10-04T19:45:05.489"/>
    <p1510:client id="{5B432C43-6D9A-1F41-4E3C-4B1496045D61}" v="300" dt="2023-05-22T14:46:36.366"/>
    <p1510:client id="{5CEB0968-3891-660E-E55E-FDC991FD38C6}" v="570" dt="2023-11-15T16:55:03.391"/>
    <p1510:client id="{61E7C692-FD43-D017-E29D-882A51506CC6}" v="1316" dt="2023-11-15T00:15:37.239"/>
    <p1510:client id="{61F870E2-87B1-4C74-AF5A-7DBD69AD8695}" v="2" dt="2023-11-13T16:10:41.605"/>
    <p1510:client id="{7D17102A-0687-E4E8-1BCA-DC77C64937BE}" v="399" dt="2023-11-06T21:59:10.750"/>
    <p1510:client id="{8CB53CA7-58DD-3D95-523F-2EA469B541DD}" v="43" dt="2023-11-15T14:57:04.559"/>
    <p1510:client id="{A2C16030-20C1-08DD-62BB-EA4E40CD4B1F}" v="69" dt="2023-05-24T10:22:22.478"/>
    <p1510:client id="{B346A182-CE5D-5EEA-CD21-34061EEDE842}" v="374" dt="2023-05-23T16:37:30.158"/>
    <p1510:client id="{BE4A49C6-924D-86A2-8B16-F70A909A9072}" v="1295" dt="2023-11-09T23:24:57.932"/>
    <p1510:client id="{CCD6EEA1-F8B4-C7D5-A1EC-8BA96824A2BC}" v="1464" dt="2023-11-06T23:29:48.554"/>
    <p1510:client id="{E362610B-004F-781D-03B5-728116C5C414}" v="1428" dt="2023-05-19T17:21:15.264"/>
    <p1510:client id="{E412EE34-F0C4-9ECA-7D10-43558809B560}" v="8" dt="2023-11-07T15:23:02.772"/>
    <p1510:client id="{E51E4FF2-BFC7-E33A-4455-6E3B2C9D973D}" v="571" dt="2023-11-03T15:58:36.219"/>
    <p1510:client id="{E55E535E-933A-1FCD-B679-4E52041E5283}" v="3787" dt="2023-11-06T21:13:38.934"/>
    <p1510:client id="{E70AA755-08D5-198A-8166-21E468F91E89}" v="1304" dt="2023-10-04T22:28:39.639"/>
    <p1510:client id="{F1B669AD-7A86-E552-29C4-674C46EC639D}" v="1120" dt="2023-11-08T22:30:35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2D898B4-1592-01C6-2281-D5C66DCC58A4}"/>
    <pc:docChg chg="modSld">
      <pc:chgData name="" userId="" providerId="" clId="Web-{02D898B4-1592-01C6-2281-D5C66DCC58A4}" dt="2023-06-05T17:46:00.977" v="0" actId="20577"/>
      <pc:docMkLst>
        <pc:docMk/>
      </pc:docMkLst>
      <pc:sldChg chg="modSp">
        <pc:chgData name="" userId="" providerId="" clId="Web-{02D898B4-1592-01C6-2281-D5C66DCC58A4}" dt="2023-06-05T17:46:00.977" v="0" actId="20577"/>
        <pc:sldMkLst>
          <pc:docMk/>
          <pc:sldMk cId="4032618088" sldId="256"/>
        </pc:sldMkLst>
        <pc:spChg chg="mod">
          <ac:chgData name="" userId="" providerId="" clId="Web-{02D898B4-1592-01C6-2281-D5C66DCC58A4}" dt="2023-06-05T17:46:00.977" v="0" actId="20577"/>
          <ac:spMkLst>
            <pc:docMk/>
            <pc:sldMk cId="4032618088" sldId="256"/>
            <ac:spMk id="3" creationId="{00000000-0000-0000-0000-000000000000}"/>
          </ac:spMkLst>
        </pc:spChg>
      </pc:sldChg>
    </pc:docChg>
  </pc:docChgLst>
  <pc:docChgLst>
    <pc:chgData name="Segarra, Carlos" userId="S::cs1620@ic.ac.uk::1ba10626-99df-444d-a1bd-0fae5db10e52" providerId="AD" clId="Web-{23127D69-398B-3A83-B6C2-BC664B5A3845}"/>
    <pc:docChg chg="addSld modSld">
      <pc:chgData name="Segarra, Carlos" userId="S::cs1620@ic.ac.uk::1ba10626-99df-444d-a1bd-0fae5db10e52" providerId="AD" clId="Web-{23127D69-398B-3A83-B6C2-BC664B5A3845}" dt="2023-11-16T19:11:52.482" v="255"/>
      <pc:docMkLst>
        <pc:docMk/>
      </pc:docMkLst>
      <pc:sldChg chg="modAnim">
        <pc:chgData name="Segarra, Carlos" userId="S::cs1620@ic.ac.uk::1ba10626-99df-444d-a1bd-0fae5db10e52" providerId="AD" clId="Web-{23127D69-398B-3A83-B6C2-BC664B5A3845}" dt="2023-11-16T18:51:10.712" v="157"/>
        <pc:sldMkLst>
          <pc:docMk/>
          <pc:sldMk cId="2824202968" sldId="289"/>
        </pc:sldMkLst>
      </pc:sldChg>
      <pc:sldChg chg="addSp modSp addAnim delAnim modAnim">
        <pc:chgData name="Segarra, Carlos" userId="S::cs1620@ic.ac.uk::1ba10626-99df-444d-a1bd-0fae5db10e52" providerId="AD" clId="Web-{23127D69-398B-3A83-B6C2-BC664B5A3845}" dt="2023-11-16T19:11:52.482" v="255"/>
        <pc:sldMkLst>
          <pc:docMk/>
          <pc:sldMk cId="3030758174" sldId="304"/>
        </pc:sldMkLst>
        <pc:spChg chg="add mod">
          <ac:chgData name="Segarra, Carlos" userId="S::cs1620@ic.ac.uk::1ba10626-99df-444d-a1bd-0fae5db10e52" providerId="AD" clId="Web-{23127D69-398B-3A83-B6C2-BC664B5A3845}" dt="2023-11-16T19:10:29.072" v="216" actId="1076"/>
          <ac:spMkLst>
            <pc:docMk/>
            <pc:sldMk cId="3030758174" sldId="304"/>
            <ac:spMk id="20" creationId="{A127A18A-6E44-56DB-C9C2-75E6BD2ABF6A}"/>
          </ac:spMkLst>
        </pc:spChg>
        <pc:cxnChg chg="add mod">
          <ac:chgData name="Segarra, Carlos" userId="S::cs1620@ic.ac.uk::1ba10626-99df-444d-a1bd-0fae5db10e52" providerId="AD" clId="Web-{23127D69-398B-3A83-B6C2-BC664B5A3845}" dt="2023-11-16T19:09:21.991" v="179"/>
          <ac:cxnSpMkLst>
            <pc:docMk/>
            <pc:sldMk cId="3030758174" sldId="304"/>
            <ac:cxnSpMk id="9" creationId="{A1FE2C2C-7F4D-836C-4A03-33E9256E1941}"/>
          </ac:cxnSpMkLst>
        </pc:cxnChg>
        <pc:cxnChg chg="add mod">
          <ac:chgData name="Segarra, Carlos" userId="S::cs1620@ic.ac.uk::1ba10626-99df-444d-a1bd-0fae5db10e52" providerId="AD" clId="Web-{23127D69-398B-3A83-B6C2-BC664B5A3845}" dt="2023-11-16T19:09:50.071" v="186" actId="14100"/>
          <ac:cxnSpMkLst>
            <pc:docMk/>
            <pc:sldMk cId="3030758174" sldId="304"/>
            <ac:cxnSpMk id="11" creationId="{9697F45C-F02B-282A-5EFB-E816FEC63A0F}"/>
          </ac:cxnSpMkLst>
        </pc:cxnChg>
        <pc:cxnChg chg="add mod">
          <ac:chgData name="Segarra, Carlos" userId="S::cs1620@ic.ac.uk::1ba10626-99df-444d-a1bd-0fae5db10e52" providerId="AD" clId="Web-{23127D69-398B-3A83-B6C2-BC664B5A3845}" dt="2023-11-16T19:09:47.243" v="185" actId="14100"/>
          <ac:cxnSpMkLst>
            <pc:docMk/>
            <pc:sldMk cId="3030758174" sldId="304"/>
            <ac:cxnSpMk id="16" creationId="{D4E2445E-2DC8-3C53-7E7C-EF0390AB0DE2}"/>
          </ac:cxnSpMkLst>
        </pc:cxnChg>
      </pc:sldChg>
      <pc:sldChg chg="modSp">
        <pc:chgData name="Segarra, Carlos" userId="S::cs1620@ic.ac.uk::1ba10626-99df-444d-a1bd-0fae5db10e52" providerId="AD" clId="Web-{23127D69-398B-3A83-B6C2-BC664B5A3845}" dt="2023-11-16T19:06:35.268" v="174" actId="20577"/>
        <pc:sldMkLst>
          <pc:docMk/>
          <pc:sldMk cId="1087109541" sldId="322"/>
        </pc:sldMkLst>
        <pc:spChg chg="mod">
          <ac:chgData name="Segarra, Carlos" userId="S::cs1620@ic.ac.uk::1ba10626-99df-444d-a1bd-0fae5db10e52" providerId="AD" clId="Web-{23127D69-398B-3A83-B6C2-BC664B5A3845}" dt="2023-11-16T19:06:35.268" v="174" actId="20577"/>
          <ac:spMkLst>
            <pc:docMk/>
            <pc:sldMk cId="1087109541" sldId="322"/>
            <ac:spMk id="12" creationId="{A5C99153-BCA8-4F55-9B98-F91459E857B7}"/>
          </ac:spMkLst>
        </pc:spChg>
      </pc:sldChg>
      <pc:sldChg chg="addSp modSp addAnim modAnim">
        <pc:chgData name="Segarra, Carlos" userId="S::cs1620@ic.ac.uk::1ba10626-99df-444d-a1bd-0fae5db10e52" providerId="AD" clId="Web-{23127D69-398B-3A83-B6C2-BC664B5A3845}" dt="2023-11-16T15:32:36.561" v="155"/>
        <pc:sldMkLst>
          <pc:docMk/>
          <pc:sldMk cId="2379408527" sldId="333"/>
        </pc:sldMkLst>
        <pc:spChg chg="add mod ord">
          <ac:chgData name="Segarra, Carlos" userId="S::cs1620@ic.ac.uk::1ba10626-99df-444d-a1bd-0fae5db10e52" providerId="AD" clId="Web-{23127D69-398B-3A83-B6C2-BC664B5A3845}" dt="2023-11-16T15:31:42.294" v="146"/>
          <ac:spMkLst>
            <pc:docMk/>
            <pc:sldMk cId="2379408527" sldId="333"/>
            <ac:spMk id="11" creationId="{FBDDF1B6-74E8-30BC-CF05-AB8A8B523250}"/>
          </ac:spMkLst>
        </pc:spChg>
        <pc:cxnChg chg="add mod">
          <ac:chgData name="Segarra, Carlos" userId="S::cs1620@ic.ac.uk::1ba10626-99df-444d-a1bd-0fae5db10e52" providerId="AD" clId="Web-{23127D69-398B-3A83-B6C2-BC664B5A3845}" dt="2023-11-16T15:32:17.342" v="152"/>
          <ac:cxnSpMkLst>
            <pc:docMk/>
            <pc:sldMk cId="2379408527" sldId="333"/>
            <ac:cxnSpMk id="13" creationId="{771D46B3-C7B4-50A6-D840-BD7FD0340006}"/>
          </ac:cxnSpMkLst>
        </pc:cxnChg>
      </pc:sldChg>
      <pc:sldChg chg="addSp delSp modSp add replId addAnim delAnim modAnim">
        <pc:chgData name="Segarra, Carlos" userId="S::cs1620@ic.ac.uk::1ba10626-99df-444d-a1bd-0fae5db10e52" providerId="AD" clId="Web-{23127D69-398B-3A83-B6C2-BC664B5A3845}" dt="2023-11-16T18:52:11.698" v="170" actId="20577"/>
        <pc:sldMkLst>
          <pc:docMk/>
          <pc:sldMk cId="577027964" sldId="336"/>
        </pc:sldMkLst>
        <pc:spChg chg="mod">
          <ac:chgData name="Segarra, Carlos" userId="S::cs1620@ic.ac.uk::1ba10626-99df-444d-a1bd-0fae5db10e52" providerId="AD" clId="Web-{23127D69-398B-3A83-B6C2-BC664B5A3845}" dt="2023-11-16T18:52:11.698" v="170" actId="20577"/>
          <ac:spMkLst>
            <pc:docMk/>
            <pc:sldMk cId="577027964" sldId="336"/>
            <ac:spMk id="6" creationId="{B975729A-3365-AA64-7720-DE69927B211A}"/>
          </ac:spMkLst>
        </pc:spChg>
        <pc:spChg chg="mod">
          <ac:chgData name="Segarra, Carlos" userId="S::cs1620@ic.ac.uk::1ba10626-99df-444d-a1bd-0fae5db10e52" providerId="AD" clId="Web-{23127D69-398B-3A83-B6C2-BC664B5A3845}" dt="2023-11-16T15:23:57.514" v="13" actId="14100"/>
          <ac:spMkLst>
            <pc:docMk/>
            <pc:sldMk cId="577027964" sldId="336"/>
            <ac:spMk id="7" creationId="{F6E03A07-0998-1DD7-5D83-1A808E339EC2}"/>
          </ac:spMkLst>
        </pc:spChg>
        <pc:spChg chg="del">
          <ac:chgData name="Segarra, Carlos" userId="S::cs1620@ic.ac.uk::1ba10626-99df-444d-a1bd-0fae5db10e52" providerId="AD" clId="Web-{23127D69-398B-3A83-B6C2-BC664B5A3845}" dt="2023-11-16T15:27:56.818" v="64"/>
          <ac:spMkLst>
            <pc:docMk/>
            <pc:sldMk cId="577027964" sldId="336"/>
            <ac:spMk id="10" creationId="{18478537-657F-A23C-E049-6AD2A3E335FB}"/>
          </ac:spMkLst>
        </pc:spChg>
        <pc:spChg chg="del">
          <ac:chgData name="Segarra, Carlos" userId="S::cs1620@ic.ac.uk::1ba10626-99df-444d-a1bd-0fae5db10e52" providerId="AD" clId="Web-{23127D69-398B-3A83-B6C2-BC664B5A3845}" dt="2023-11-16T15:27:56.803" v="63"/>
          <ac:spMkLst>
            <pc:docMk/>
            <pc:sldMk cId="577027964" sldId="336"/>
            <ac:spMk id="12" creationId="{ADB1EF92-EDB9-E697-7EBF-420901C3EB27}"/>
          </ac:spMkLst>
        </pc:spChg>
        <pc:spChg chg="add mod">
          <ac:chgData name="Segarra, Carlos" userId="S::cs1620@ic.ac.uk::1ba10626-99df-444d-a1bd-0fae5db10e52" providerId="AD" clId="Web-{23127D69-398B-3A83-B6C2-BC664B5A3845}" dt="2023-11-16T15:28:39.163" v="111" actId="20577"/>
          <ac:spMkLst>
            <pc:docMk/>
            <pc:sldMk cId="577027964" sldId="336"/>
            <ac:spMk id="17" creationId="{FB4C848D-F71C-B746-51EF-E0770A9E6549}"/>
          </ac:spMkLst>
        </pc:spChg>
        <pc:picChg chg="add mod ord">
          <ac:chgData name="Segarra, Carlos" userId="S::cs1620@ic.ac.uk::1ba10626-99df-444d-a1bd-0fae5db10e52" providerId="AD" clId="Web-{23127D69-398B-3A83-B6C2-BC664B5A3845}" dt="2023-11-16T15:26:41.254" v="19" actId="1076"/>
          <ac:picMkLst>
            <pc:docMk/>
            <pc:sldMk cId="577027964" sldId="336"/>
            <ac:picMk id="8" creationId="{D6B720FC-E05F-2674-BB6A-B434D62F0531}"/>
          </ac:picMkLst>
        </pc:picChg>
        <pc:picChg chg="del">
          <ac:chgData name="Segarra, Carlos" userId="S::cs1620@ic.ac.uk::1ba10626-99df-444d-a1bd-0fae5db10e52" providerId="AD" clId="Web-{23127D69-398B-3A83-B6C2-BC664B5A3845}" dt="2023-11-16T15:26:16.628" v="14"/>
          <ac:picMkLst>
            <pc:docMk/>
            <pc:sldMk cId="577027964" sldId="336"/>
            <ac:picMk id="9" creationId="{B6503C71-2806-C81D-FBA7-BF57451A3070}"/>
          </ac:picMkLst>
        </pc:picChg>
        <pc:picChg chg="del">
          <ac:chgData name="Segarra, Carlos" userId="S::cs1620@ic.ac.uk::1ba10626-99df-444d-a1bd-0fae5db10e52" providerId="AD" clId="Web-{23127D69-398B-3A83-B6C2-BC664B5A3845}" dt="2023-11-16T15:27:41.912" v="55"/>
          <ac:picMkLst>
            <pc:docMk/>
            <pc:sldMk cId="577027964" sldId="336"/>
            <ac:picMk id="11" creationId="{C1AC2879-9D58-4C78-8B16-D3E471FC512F}"/>
          </ac:picMkLst>
        </pc:picChg>
        <pc:picChg chg="add mod">
          <ac:chgData name="Segarra, Carlos" userId="S::cs1620@ic.ac.uk::1ba10626-99df-444d-a1bd-0fae5db10e52" providerId="AD" clId="Web-{23127D69-398B-3A83-B6C2-BC664B5A3845}" dt="2023-11-16T15:27:59.584" v="65" actId="1076"/>
          <ac:picMkLst>
            <pc:docMk/>
            <pc:sldMk cId="577027964" sldId="336"/>
            <ac:picMk id="13" creationId="{84918119-64D5-433E-2A33-0CF18C8F8E79}"/>
          </ac:picMkLst>
        </pc:picChg>
        <pc:cxnChg chg="add mod">
          <ac:chgData name="Segarra, Carlos" userId="S::cs1620@ic.ac.uk::1ba10626-99df-444d-a1bd-0fae5db10e52" providerId="AD" clId="Web-{23127D69-398B-3A83-B6C2-BC664B5A3845}" dt="2023-11-16T15:28:17.756" v="72" actId="1076"/>
          <ac:cxnSpMkLst>
            <pc:docMk/>
            <pc:sldMk cId="577027964" sldId="336"/>
            <ac:cxnSpMk id="15" creationId="{64063545-C100-3CAC-2BC7-A4DDF86EC579}"/>
          </ac:cxnSpMkLst>
        </pc:cxnChg>
      </pc:sldChg>
    </pc:docChg>
  </pc:docChgLst>
  <pc:docChgLst>
    <pc:chgData name="Segarra, Carlos" userId="S::cs1620@ic.ac.uk::1ba10626-99df-444d-a1bd-0fae5db10e52" providerId="AD" clId="Web-{61E7C692-FD43-D017-E29D-882A51506CC6}"/>
    <pc:docChg chg="addSld modSld sldOrd">
      <pc:chgData name="Segarra, Carlos" userId="S::cs1620@ic.ac.uk::1ba10626-99df-444d-a1bd-0fae5db10e52" providerId="AD" clId="Web-{61E7C692-FD43-D017-E29D-882A51506CC6}" dt="2023-11-15T00:15:37.239" v="720"/>
      <pc:docMkLst>
        <pc:docMk/>
      </pc:docMkLst>
      <pc:sldChg chg="addSp">
        <pc:chgData name="Segarra, Carlos" userId="S::cs1620@ic.ac.uk::1ba10626-99df-444d-a1bd-0fae5db10e52" providerId="AD" clId="Web-{61E7C692-FD43-D017-E29D-882A51506CC6}" dt="2023-11-15T00:15:37.239" v="720"/>
        <pc:sldMkLst>
          <pc:docMk/>
          <pc:sldMk cId="4032618088" sldId="256"/>
        </pc:sldMkLst>
        <pc:picChg chg="add">
          <ac:chgData name="Segarra, Carlos" userId="S::cs1620@ic.ac.uk::1ba10626-99df-444d-a1bd-0fae5db10e52" providerId="AD" clId="Web-{61E7C692-FD43-D017-E29D-882A51506CC6}" dt="2023-11-15T00:15:37.239" v="720"/>
          <ac:picMkLst>
            <pc:docMk/>
            <pc:sldMk cId="4032618088" sldId="256"/>
            <ac:picMk id="12" creationId="{B4D4EF15-C77A-EA22-ACA6-CF5239D69B2A}"/>
          </ac:picMkLst>
        </pc:picChg>
      </pc:sldChg>
      <pc:sldChg chg="modSp ord">
        <pc:chgData name="Segarra, Carlos" userId="S::cs1620@ic.ac.uk::1ba10626-99df-444d-a1bd-0fae5db10e52" providerId="AD" clId="Web-{61E7C692-FD43-D017-E29D-882A51506CC6}" dt="2023-11-14T23:05:21.299" v="212" actId="1076"/>
        <pc:sldMkLst>
          <pc:docMk/>
          <pc:sldMk cId="1154349087" sldId="312"/>
        </pc:sldMkLst>
        <pc:spChg chg="mod">
          <ac:chgData name="Segarra, Carlos" userId="S::cs1620@ic.ac.uk::1ba10626-99df-444d-a1bd-0fae5db10e52" providerId="AD" clId="Web-{61E7C692-FD43-D017-E29D-882A51506CC6}" dt="2023-11-14T23:05:21.299" v="212" actId="1076"/>
          <ac:spMkLst>
            <pc:docMk/>
            <pc:sldMk cId="1154349087" sldId="312"/>
            <ac:spMk id="3" creationId="{C503BC01-4035-6198-D78E-160A91917259}"/>
          </ac:spMkLst>
        </pc:spChg>
      </pc:sldChg>
      <pc:sldChg chg="addSp delSp modSp ord addAnim delAnim addCm modCm">
        <pc:chgData name="Segarra, Carlos" userId="S::cs1620@ic.ac.uk::1ba10626-99df-444d-a1bd-0fae5db10e52" providerId="AD" clId="Web-{61E7C692-FD43-D017-E29D-882A51506CC6}" dt="2023-11-14T23:23:04.113" v="710"/>
        <pc:sldMkLst>
          <pc:docMk/>
          <pc:sldMk cId="15581613" sldId="313"/>
        </pc:sldMkLst>
        <pc:spChg chg="del">
          <ac:chgData name="Segarra, Carlos" userId="S::cs1620@ic.ac.uk::1ba10626-99df-444d-a1bd-0fae5db10e52" providerId="AD" clId="Web-{61E7C692-FD43-D017-E29D-882A51506CC6}" dt="2023-11-14T23:04:35.874" v="205"/>
          <ac:spMkLst>
            <pc:docMk/>
            <pc:sldMk cId="15581613" sldId="313"/>
            <ac:spMk id="3" creationId="{4F815F2F-DFAF-DF1E-39A6-8871C2851049}"/>
          </ac:spMkLst>
        </pc:spChg>
        <pc:spChg chg="del">
          <ac:chgData name="Segarra, Carlos" userId="S::cs1620@ic.ac.uk::1ba10626-99df-444d-a1bd-0fae5db10e52" providerId="AD" clId="Web-{61E7C692-FD43-D017-E29D-882A51506CC6}" dt="2023-11-14T23:04:25.186" v="201"/>
          <ac:spMkLst>
            <pc:docMk/>
            <pc:sldMk cId="15581613" sldId="313"/>
            <ac:spMk id="7" creationId="{16471F14-C1AC-2F0A-2002-69391E3CB41D}"/>
          </ac:spMkLst>
        </pc:spChg>
        <pc:spChg chg="add mod">
          <ac:chgData name="Segarra, Carlos" userId="S::cs1620@ic.ac.uk::1ba10626-99df-444d-a1bd-0fae5db10e52" providerId="AD" clId="Web-{61E7C692-FD43-D017-E29D-882A51506CC6}" dt="2023-11-14T23:04:49.437" v="207" actId="1076"/>
          <ac:spMkLst>
            <pc:docMk/>
            <pc:sldMk cId="15581613" sldId="313"/>
            <ac:spMk id="8" creationId="{8CC7065F-055E-0104-DE5D-6E730AFD6E2A}"/>
          </ac:spMkLst>
        </pc:spChg>
        <pc:spChg chg="del">
          <ac:chgData name="Segarra, Carlos" userId="S::cs1620@ic.ac.uk::1ba10626-99df-444d-a1bd-0fae5db10e52" providerId="AD" clId="Web-{61E7C692-FD43-D017-E29D-882A51506CC6}" dt="2023-11-14T23:11:09.132" v="281"/>
          <ac:spMkLst>
            <pc:docMk/>
            <pc:sldMk cId="15581613" sldId="313"/>
            <ac:spMk id="9" creationId="{1FA7D1C6-7BE9-B502-560D-A564E576AA8A}"/>
          </ac:spMkLst>
        </pc:spChg>
        <pc:spChg chg="del">
          <ac:chgData name="Segarra, Carlos" userId="S::cs1620@ic.ac.uk::1ba10626-99df-444d-a1bd-0fae5db10e52" providerId="AD" clId="Web-{61E7C692-FD43-D017-E29D-882A51506CC6}" dt="2023-11-14T23:11:09.117" v="280"/>
          <ac:spMkLst>
            <pc:docMk/>
            <pc:sldMk cId="15581613" sldId="313"/>
            <ac:spMk id="11" creationId="{28DA4280-AD39-C896-A5BE-153789E3294D}"/>
          </ac:spMkLst>
        </pc:spChg>
        <pc:spChg chg="add mod">
          <ac:chgData name="Segarra, Carlos" userId="S::cs1620@ic.ac.uk::1ba10626-99df-444d-a1bd-0fae5db10e52" providerId="AD" clId="Web-{61E7C692-FD43-D017-E29D-882A51506CC6}" dt="2023-11-14T23:04:49.453" v="208" actId="1076"/>
          <ac:spMkLst>
            <pc:docMk/>
            <pc:sldMk cId="15581613" sldId="313"/>
            <ac:spMk id="12" creationId="{AAB99452-DB73-64D8-4095-306B5B716310}"/>
          </ac:spMkLst>
        </pc:spChg>
        <pc:spChg chg="del">
          <ac:chgData name="Segarra, Carlos" userId="S::cs1620@ic.ac.uk::1ba10626-99df-444d-a1bd-0fae5db10e52" providerId="AD" clId="Web-{61E7C692-FD43-D017-E29D-882A51506CC6}" dt="2023-11-14T23:11:09.117" v="279"/>
          <ac:spMkLst>
            <pc:docMk/>
            <pc:sldMk cId="15581613" sldId="313"/>
            <ac:spMk id="13" creationId="{77A05D48-D519-85DF-AE53-5001122F8727}"/>
          </ac:spMkLst>
        </pc:spChg>
        <pc:spChg chg="del">
          <ac:chgData name="Segarra, Carlos" userId="S::cs1620@ic.ac.uk::1ba10626-99df-444d-a1bd-0fae5db10e52" providerId="AD" clId="Web-{61E7C692-FD43-D017-E29D-882A51506CC6}" dt="2023-11-14T23:11:09.117" v="278"/>
          <ac:spMkLst>
            <pc:docMk/>
            <pc:sldMk cId="15581613" sldId="313"/>
            <ac:spMk id="15" creationId="{B68A399A-7FF8-E517-9B2B-41550FE14604}"/>
          </ac:spMkLst>
        </pc:spChg>
        <pc:spChg chg="add mod">
          <ac:chgData name="Segarra, Carlos" userId="S::cs1620@ic.ac.uk::1ba10626-99df-444d-a1bd-0fae5db10e52" providerId="AD" clId="Web-{61E7C692-FD43-D017-E29D-882A51506CC6}" dt="2023-11-14T23:04:57.532" v="210" actId="1076"/>
          <ac:spMkLst>
            <pc:docMk/>
            <pc:sldMk cId="15581613" sldId="313"/>
            <ac:spMk id="16" creationId="{F757AB14-3A96-EEE3-C961-719C1AFAF737}"/>
          </ac:spMkLst>
        </pc:spChg>
        <pc:spChg chg="add del mod">
          <ac:chgData name="Segarra, Carlos" userId="S::cs1620@ic.ac.uk::1ba10626-99df-444d-a1bd-0fae5db10e52" providerId="AD" clId="Web-{61E7C692-FD43-D017-E29D-882A51506CC6}" dt="2023-11-14T23:04:40.999" v="206"/>
          <ac:spMkLst>
            <pc:docMk/>
            <pc:sldMk cId="15581613" sldId="313"/>
            <ac:spMk id="18" creationId="{F9F721EF-862B-5286-0A97-9080E42A0872}"/>
          </ac:spMkLst>
        </pc:spChg>
        <pc:spChg chg="add del mod">
          <ac:chgData name="Segarra, Carlos" userId="S::cs1620@ic.ac.uk::1ba10626-99df-444d-a1bd-0fae5db10e52" providerId="AD" clId="Web-{61E7C692-FD43-D017-E29D-882A51506CC6}" dt="2023-11-14T23:11:09.117" v="277"/>
          <ac:spMkLst>
            <pc:docMk/>
            <pc:sldMk cId="15581613" sldId="313"/>
            <ac:spMk id="24" creationId="{E911E1AD-DB29-8EAE-D923-6C3B01283C97}"/>
          </ac:spMkLst>
        </pc:spChg>
        <pc:spChg chg="add del mod">
          <ac:chgData name="Segarra, Carlos" userId="S::cs1620@ic.ac.uk::1ba10626-99df-444d-a1bd-0fae5db10e52" providerId="AD" clId="Web-{61E7C692-FD43-D017-E29D-882A51506CC6}" dt="2023-11-14T23:11:09.117" v="276"/>
          <ac:spMkLst>
            <pc:docMk/>
            <pc:sldMk cId="15581613" sldId="313"/>
            <ac:spMk id="26" creationId="{7FE24F40-B033-12E9-5D91-69CB95BA2008}"/>
          </ac:spMkLst>
        </pc:spChg>
        <pc:spChg chg="add del mod">
          <ac:chgData name="Segarra, Carlos" userId="S::cs1620@ic.ac.uk::1ba10626-99df-444d-a1bd-0fae5db10e52" providerId="AD" clId="Web-{61E7C692-FD43-D017-E29D-882A51506CC6}" dt="2023-11-14T23:11:09.117" v="275"/>
          <ac:spMkLst>
            <pc:docMk/>
            <pc:sldMk cId="15581613" sldId="313"/>
            <ac:spMk id="28" creationId="{CD38CF87-DF0A-2B1B-B05E-EC6897E9DC2F}"/>
          </ac:spMkLst>
        </pc:spChg>
        <pc:spChg chg="add mod">
          <ac:chgData name="Segarra, Carlos" userId="S::cs1620@ic.ac.uk::1ba10626-99df-444d-a1bd-0fae5db10e52" providerId="AD" clId="Web-{61E7C692-FD43-D017-E29D-882A51506CC6}" dt="2023-11-14T23:07:02.867" v="255" actId="14100"/>
          <ac:spMkLst>
            <pc:docMk/>
            <pc:sldMk cId="15581613" sldId="313"/>
            <ac:spMk id="30" creationId="{ECEF6959-9F20-E2A3-7DFF-2B7809C455F8}"/>
          </ac:spMkLst>
        </pc:spChg>
        <pc:spChg chg="add mod">
          <ac:chgData name="Segarra, Carlos" userId="S::cs1620@ic.ac.uk::1ba10626-99df-444d-a1bd-0fae5db10e52" providerId="AD" clId="Web-{61E7C692-FD43-D017-E29D-882A51506CC6}" dt="2023-11-14T23:10:08.316" v="268" actId="14100"/>
          <ac:spMkLst>
            <pc:docMk/>
            <pc:sldMk cId="15581613" sldId="313"/>
            <ac:spMk id="32" creationId="{8E63E6AC-87FA-61EA-A754-897D5515808D}"/>
          </ac:spMkLst>
        </pc:spChg>
        <pc:spChg chg="add mod">
          <ac:chgData name="Segarra, Carlos" userId="S::cs1620@ic.ac.uk::1ba10626-99df-444d-a1bd-0fae5db10e52" providerId="AD" clId="Web-{61E7C692-FD43-D017-E29D-882A51506CC6}" dt="2023-11-14T23:10:39.381" v="274" actId="1076"/>
          <ac:spMkLst>
            <pc:docMk/>
            <pc:sldMk cId="15581613" sldId="313"/>
            <ac:spMk id="34" creationId="{11ABE3D8-BE98-CCE8-26CB-A31483F1601F}"/>
          </ac:spMkLst>
        </pc:spChg>
        <pc:spChg chg="add mod">
          <ac:chgData name="Segarra, Carlos" userId="S::cs1620@ic.ac.uk::1ba10626-99df-444d-a1bd-0fae5db10e52" providerId="AD" clId="Web-{61E7C692-FD43-D017-E29D-882A51506CC6}" dt="2023-11-14T23:06:24.209" v="241" actId="1076"/>
          <ac:spMkLst>
            <pc:docMk/>
            <pc:sldMk cId="15581613" sldId="313"/>
            <ac:spMk id="35" creationId="{2ABD504E-A52A-D350-A65C-0633A96E4B04}"/>
          </ac:spMkLst>
        </pc:spChg>
        <pc:spChg chg="add mod">
          <ac:chgData name="Segarra, Carlos" userId="S::cs1620@ic.ac.uk::1ba10626-99df-444d-a1bd-0fae5db10e52" providerId="AD" clId="Web-{61E7C692-FD43-D017-E29D-882A51506CC6}" dt="2023-11-14T23:16:41.762" v="463" actId="20577"/>
          <ac:spMkLst>
            <pc:docMk/>
            <pc:sldMk cId="15581613" sldId="313"/>
            <ac:spMk id="38" creationId="{5215C229-16BA-1E64-4A52-D2F170EF620E}"/>
          </ac:spMkLst>
        </pc:spChg>
        <pc:spChg chg="add mod">
          <ac:chgData name="Segarra, Carlos" userId="S::cs1620@ic.ac.uk::1ba10626-99df-444d-a1bd-0fae5db10e52" providerId="AD" clId="Web-{61E7C692-FD43-D017-E29D-882A51506CC6}" dt="2023-11-14T23:16:17.510" v="453" actId="20577"/>
          <ac:spMkLst>
            <pc:docMk/>
            <pc:sldMk cId="15581613" sldId="313"/>
            <ac:spMk id="40" creationId="{F6A67B09-383D-B237-F762-A3E76793B719}"/>
          </ac:spMkLst>
        </pc:spChg>
        <pc:spChg chg="add mod">
          <ac:chgData name="Segarra, Carlos" userId="S::cs1620@ic.ac.uk::1ba10626-99df-444d-a1bd-0fae5db10e52" providerId="AD" clId="Web-{61E7C692-FD43-D017-E29D-882A51506CC6}" dt="2023-11-14T23:20:05.415" v="510" actId="20577"/>
          <ac:spMkLst>
            <pc:docMk/>
            <pc:sldMk cId="15581613" sldId="313"/>
            <ac:spMk id="42" creationId="{C3270FEC-547B-5E0B-EDF9-DFE554E89F04}"/>
          </ac:spMkLst>
        </pc:spChg>
        <pc:spChg chg="add mod">
          <ac:chgData name="Segarra, Carlos" userId="S::cs1620@ic.ac.uk::1ba10626-99df-444d-a1bd-0fae5db10e52" providerId="AD" clId="Web-{61E7C692-FD43-D017-E29D-882A51506CC6}" dt="2023-11-14T23:20:45.761" v="581" actId="20577"/>
          <ac:spMkLst>
            <pc:docMk/>
            <pc:sldMk cId="15581613" sldId="313"/>
            <ac:spMk id="44" creationId="{424EA2C4-1B4E-6643-BFCC-EB9FAEEA4566}"/>
          </ac:spMkLst>
        </pc:spChg>
        <pc:spChg chg="add mod">
          <ac:chgData name="Segarra, Carlos" userId="S::cs1620@ic.ac.uk::1ba10626-99df-444d-a1bd-0fae5db10e52" providerId="AD" clId="Web-{61E7C692-FD43-D017-E29D-882A51506CC6}" dt="2023-11-14T23:22:39.127" v="709" actId="14100"/>
          <ac:spMkLst>
            <pc:docMk/>
            <pc:sldMk cId="15581613" sldId="313"/>
            <ac:spMk id="46" creationId="{6DA3F5F1-FE3D-9C6C-3A54-70C5AF5BB5C3}"/>
          </ac:spMkLst>
        </pc:spChg>
        <pc:picChg chg="add mod">
          <ac:chgData name="Segarra, Carlos" userId="S::cs1620@ic.ac.uk::1ba10626-99df-444d-a1bd-0fae5db10e52" providerId="AD" clId="Web-{61E7C692-FD43-D017-E29D-882A51506CC6}" dt="2023-11-14T23:06:31.600" v="244" actId="1076"/>
          <ac:picMkLst>
            <pc:docMk/>
            <pc:sldMk cId="15581613" sldId="313"/>
            <ac:picMk id="20" creationId="{ECF785EA-7C10-4EBF-04EB-D0456227A045}"/>
          </ac:picMkLst>
        </pc:picChg>
        <pc:picChg chg="add mod">
          <ac:chgData name="Segarra, Carlos" userId="S::cs1620@ic.ac.uk::1ba10626-99df-444d-a1bd-0fae5db10e52" providerId="AD" clId="Web-{61E7C692-FD43-D017-E29D-882A51506CC6}" dt="2023-11-14T23:06:28.522" v="243" actId="1076"/>
          <ac:picMkLst>
            <pc:docMk/>
            <pc:sldMk cId="15581613" sldId="313"/>
            <ac:picMk id="22" creationId="{FC2E84E8-D75B-7BFF-E4E4-C75287D6E62F}"/>
          </ac:picMkLst>
        </pc:picChg>
        <pc:cxnChg chg="add mod">
          <ac:chgData name="Segarra, Carlos" userId="S::cs1620@ic.ac.uk::1ba10626-99df-444d-a1bd-0fae5db10e52" providerId="AD" clId="Web-{61E7C692-FD43-D017-E29D-882A51506CC6}" dt="2023-11-14T23:06:51.820" v="249"/>
          <ac:cxnSpMkLst>
            <pc:docMk/>
            <pc:sldMk cId="15581613" sldId="313"/>
            <ac:cxnSpMk id="36" creationId="{CE75CEE3-A9AF-98F4-C92A-C0116002C1C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egarra, Carlos" userId="S::cs1620@ic.ac.uk::1ba10626-99df-444d-a1bd-0fae5db10e52" providerId="AD" clId="Web-{61E7C692-FD43-D017-E29D-882A51506CC6}" dt="2023-11-14T23:23:04.113" v="710"/>
              <pc2:cmMkLst xmlns:pc2="http://schemas.microsoft.com/office/powerpoint/2019/9/main/command">
                <pc:docMk/>
                <pc:sldMk cId="15581613" sldId="313"/>
                <pc2:cmMk id="{1AED5CDF-F2FD-40D4-9884-AF180F7BE68B}"/>
              </pc2:cmMkLst>
            </pc226:cmChg>
          </p:ext>
        </pc:extLst>
      </pc:sldChg>
      <pc:sldChg chg="addSp delSp modSp ord">
        <pc:chgData name="Segarra, Carlos" userId="S::cs1620@ic.ac.uk::1ba10626-99df-444d-a1bd-0fae5db10e52" providerId="AD" clId="Web-{61E7C692-FD43-D017-E29D-882A51506CC6}" dt="2023-11-15T00:15:29.035" v="719" actId="1076"/>
        <pc:sldMkLst>
          <pc:docMk/>
          <pc:sldMk cId="1094701069" sldId="328"/>
        </pc:sldMkLst>
        <pc:picChg chg="add del mod">
          <ac:chgData name="Segarra, Carlos" userId="S::cs1620@ic.ac.uk::1ba10626-99df-444d-a1bd-0fae5db10e52" providerId="AD" clId="Web-{61E7C692-FD43-D017-E29D-882A51506CC6}" dt="2023-11-15T00:14:26.018" v="714"/>
          <ac:picMkLst>
            <pc:docMk/>
            <pc:sldMk cId="1094701069" sldId="328"/>
            <ac:picMk id="7" creationId="{8D6B2915-82CB-3247-5E10-299AA343A517}"/>
          </ac:picMkLst>
        </pc:picChg>
        <pc:picChg chg="add mod">
          <ac:chgData name="Segarra, Carlos" userId="S::cs1620@ic.ac.uk::1ba10626-99df-444d-a1bd-0fae5db10e52" providerId="AD" clId="Web-{61E7C692-FD43-D017-E29D-882A51506CC6}" dt="2023-11-15T00:15:29.035" v="719" actId="1076"/>
          <ac:picMkLst>
            <pc:docMk/>
            <pc:sldMk cId="1094701069" sldId="328"/>
            <ac:picMk id="12" creationId="{56BFA2AC-C8B2-7968-46FC-EB522DBF43CD}"/>
          </ac:picMkLst>
        </pc:picChg>
      </pc:sldChg>
      <pc:sldChg chg="addSp delSp modSp addAnim delAnim">
        <pc:chgData name="Segarra, Carlos" userId="S::cs1620@ic.ac.uk::1ba10626-99df-444d-a1bd-0fae5db10e52" providerId="AD" clId="Web-{61E7C692-FD43-D017-E29D-882A51506CC6}" dt="2023-11-14T22:54:48.151" v="70"/>
        <pc:sldMkLst>
          <pc:docMk/>
          <pc:sldMk cId="2426431520" sldId="331"/>
        </pc:sldMkLst>
        <pc:spChg chg="add mod">
          <ac:chgData name="Segarra, Carlos" userId="S::cs1620@ic.ac.uk::1ba10626-99df-444d-a1bd-0fae5db10e52" providerId="AD" clId="Web-{61E7C692-FD43-D017-E29D-882A51506CC6}" dt="2023-11-14T22:52:11.813" v="45" actId="20577"/>
          <ac:spMkLst>
            <pc:docMk/>
            <pc:sldMk cId="2426431520" sldId="331"/>
            <ac:spMk id="3" creationId="{D180FFFD-1C83-A383-4E5B-36B0891FF480}"/>
          </ac:spMkLst>
        </pc:spChg>
        <pc:spChg chg="add mod">
          <ac:chgData name="Segarra, Carlos" userId="S::cs1620@ic.ac.uk::1ba10626-99df-444d-a1bd-0fae5db10e52" providerId="AD" clId="Web-{61E7C692-FD43-D017-E29D-882A51506CC6}" dt="2023-11-14T22:54:45.338" v="69" actId="20577"/>
          <ac:spMkLst>
            <pc:docMk/>
            <pc:sldMk cId="2426431520" sldId="331"/>
            <ac:spMk id="11" creationId="{A0B43183-B677-5D31-9DD0-4C6779606052}"/>
          </ac:spMkLst>
        </pc:spChg>
        <pc:spChg chg="del">
          <ac:chgData name="Segarra, Carlos" userId="S::cs1620@ic.ac.uk::1ba10626-99df-444d-a1bd-0fae5db10e52" providerId="AD" clId="Web-{61E7C692-FD43-D017-E29D-882A51506CC6}" dt="2023-11-14T22:51:43.999" v="0"/>
          <ac:spMkLst>
            <pc:docMk/>
            <pc:sldMk cId="2426431520" sldId="331"/>
            <ac:spMk id="12" creationId="{EB6801AA-CE02-AB12-EC55-160FE39BC922}"/>
          </ac:spMkLst>
        </pc:spChg>
      </pc:sldChg>
      <pc:sldChg chg="delSp modSp add replId delAnim">
        <pc:chgData name="Segarra, Carlos" userId="S::cs1620@ic.ac.uk::1ba10626-99df-444d-a1bd-0fae5db10e52" providerId="AD" clId="Web-{61E7C692-FD43-D017-E29D-882A51506CC6}" dt="2023-11-14T22:55:38.154" v="80"/>
        <pc:sldMkLst>
          <pc:docMk/>
          <pc:sldMk cId="2818758287" sldId="332"/>
        </pc:sldMkLst>
        <pc:spChg chg="del">
          <ac:chgData name="Segarra, Carlos" userId="S::cs1620@ic.ac.uk::1ba10626-99df-444d-a1bd-0fae5db10e52" providerId="AD" clId="Web-{61E7C692-FD43-D017-E29D-882A51506CC6}" dt="2023-11-14T22:55:22.747" v="77"/>
          <ac:spMkLst>
            <pc:docMk/>
            <pc:sldMk cId="2818758287" sldId="332"/>
            <ac:spMk id="22" creationId="{01FA8949-A591-9D1E-EAA7-CB5DF1F8EF94}"/>
          </ac:spMkLst>
        </pc:spChg>
        <pc:picChg chg="mod">
          <ac:chgData name="Segarra, Carlos" userId="S::cs1620@ic.ac.uk::1ba10626-99df-444d-a1bd-0fae5db10e52" providerId="AD" clId="Web-{61E7C692-FD43-D017-E29D-882A51506CC6}" dt="2023-11-14T22:55:38.154" v="80"/>
          <ac:picMkLst>
            <pc:docMk/>
            <pc:sldMk cId="2818758287" sldId="332"/>
            <ac:picMk id="8" creationId="{E0E0E617-F4A7-50C0-32FF-306A5AECC516}"/>
          </ac:picMkLst>
        </pc:picChg>
        <pc:cxnChg chg="del">
          <ac:chgData name="Segarra, Carlos" userId="S::cs1620@ic.ac.uk::1ba10626-99df-444d-a1bd-0fae5db10e52" providerId="AD" clId="Web-{61E7C692-FD43-D017-E29D-882A51506CC6}" dt="2023-11-14T22:55:22.747" v="79"/>
          <ac:cxnSpMkLst>
            <pc:docMk/>
            <pc:sldMk cId="2818758287" sldId="332"/>
            <ac:cxnSpMk id="13" creationId="{58D22216-7AE8-C553-0C15-F2658E90D066}"/>
          </ac:cxnSpMkLst>
        </pc:cxnChg>
        <pc:cxnChg chg="del">
          <ac:chgData name="Segarra, Carlos" userId="S::cs1620@ic.ac.uk::1ba10626-99df-444d-a1bd-0fae5db10e52" providerId="AD" clId="Web-{61E7C692-FD43-D017-E29D-882A51506CC6}" dt="2023-11-14T22:55:22.747" v="78"/>
          <ac:cxnSpMkLst>
            <pc:docMk/>
            <pc:sldMk cId="2818758287" sldId="332"/>
            <ac:cxnSpMk id="20" creationId="{074A7E64-5803-DBB9-673D-A493E25ECC76}"/>
          </ac:cxnSpMkLst>
        </pc:cxnChg>
      </pc:sldChg>
      <pc:sldChg chg="addSp delSp modSp add replId addAnim delAnim">
        <pc:chgData name="Segarra, Carlos" userId="S::cs1620@ic.ac.uk::1ba10626-99df-444d-a1bd-0fae5db10e52" providerId="AD" clId="Web-{61E7C692-FD43-D017-E29D-882A51506CC6}" dt="2023-11-14T23:02:20.772" v="196" actId="20577"/>
        <pc:sldMkLst>
          <pc:docMk/>
          <pc:sldMk cId="2379408527" sldId="333"/>
        </pc:sldMkLst>
        <pc:spChg chg="del">
          <ac:chgData name="Segarra, Carlos" userId="S::cs1620@ic.ac.uk::1ba10626-99df-444d-a1bd-0fae5db10e52" providerId="AD" clId="Web-{61E7C692-FD43-D017-E29D-882A51506CC6}" dt="2023-11-14T22:57:56.772" v="84"/>
          <ac:spMkLst>
            <pc:docMk/>
            <pc:sldMk cId="2379408527" sldId="333"/>
            <ac:spMk id="3" creationId="{D180FFFD-1C83-A383-4E5B-36B0891FF480}"/>
          </ac:spMkLst>
        </pc:spChg>
        <pc:spChg chg="del">
          <ac:chgData name="Segarra, Carlos" userId="S::cs1620@ic.ac.uk::1ba10626-99df-444d-a1bd-0fae5db10e52" providerId="AD" clId="Web-{61E7C692-FD43-D017-E29D-882A51506CC6}" dt="2023-11-14T22:57:56.772" v="83"/>
          <ac:spMkLst>
            <pc:docMk/>
            <pc:sldMk cId="2379408527" sldId="333"/>
            <ac:spMk id="11" creationId="{A0B43183-B677-5D31-9DD0-4C6779606052}"/>
          </ac:spMkLst>
        </pc:spChg>
        <pc:spChg chg="add mod">
          <ac:chgData name="Segarra, Carlos" userId="S::cs1620@ic.ac.uk::1ba10626-99df-444d-a1bd-0fae5db10e52" providerId="AD" clId="Web-{61E7C692-FD43-D017-E29D-882A51506CC6}" dt="2023-11-14T22:58:52.275" v="88"/>
          <ac:spMkLst>
            <pc:docMk/>
            <pc:sldMk cId="2379408527" sldId="333"/>
            <ac:spMk id="12" creationId="{83679AA4-C809-D0CA-11B6-77EFEFB1556C}"/>
          </ac:spMkLst>
        </pc:spChg>
        <pc:spChg chg="add mod">
          <ac:chgData name="Segarra, Carlos" userId="S::cs1620@ic.ac.uk::1ba10626-99df-444d-a1bd-0fae5db10e52" providerId="AD" clId="Web-{61E7C692-FD43-D017-E29D-882A51506CC6}" dt="2023-11-14T22:59:42.794" v="113" actId="14100"/>
          <ac:spMkLst>
            <pc:docMk/>
            <pc:sldMk cId="2379408527" sldId="333"/>
            <ac:spMk id="14" creationId="{8F4D33B5-F976-5C3F-DB13-4EC31E641AAA}"/>
          </ac:spMkLst>
        </pc:spChg>
        <pc:spChg chg="add mod">
          <ac:chgData name="Segarra, Carlos" userId="S::cs1620@ic.ac.uk::1ba10626-99df-444d-a1bd-0fae5db10e52" providerId="AD" clId="Web-{61E7C692-FD43-D017-E29D-882A51506CC6}" dt="2023-11-14T23:02:20.772" v="196" actId="20577"/>
          <ac:spMkLst>
            <pc:docMk/>
            <pc:sldMk cId="2379408527" sldId="333"/>
            <ac:spMk id="16" creationId="{2719FDC9-4BC0-8CC5-021D-3A282B420811}"/>
          </ac:spMkLst>
        </pc:spChg>
        <pc:picChg chg="mod">
          <ac:chgData name="Segarra, Carlos" userId="S::cs1620@ic.ac.uk::1ba10626-99df-444d-a1bd-0fae5db10e52" providerId="AD" clId="Web-{61E7C692-FD43-D017-E29D-882A51506CC6}" dt="2023-11-14T22:57:11.378" v="82"/>
          <ac:picMkLst>
            <pc:docMk/>
            <pc:sldMk cId="2379408527" sldId="333"/>
            <ac:picMk id="8" creationId="{E0E0E617-F4A7-50C0-32FF-306A5AECC516}"/>
          </ac:picMkLst>
        </pc:picChg>
      </pc:sldChg>
      <pc:sldChg chg="add replId">
        <pc:chgData name="Segarra, Carlos" userId="S::cs1620@ic.ac.uk::1ba10626-99df-444d-a1bd-0fae5db10e52" providerId="AD" clId="Web-{61E7C692-FD43-D017-E29D-882A51506CC6}" dt="2023-11-14T23:03:38.230" v="197"/>
        <pc:sldMkLst>
          <pc:docMk/>
          <pc:sldMk cId="1243415324" sldId="334"/>
        </pc:sldMkLst>
      </pc:sldChg>
    </pc:docChg>
  </pc:docChgLst>
  <pc:docChgLst>
    <pc:chgData name="Segarra, Carlos" userId="S::cs1620@ic.ac.uk::1ba10626-99df-444d-a1bd-0fae5db10e52" providerId="AD" clId="Web-{5B432C43-6D9A-1F41-4E3C-4B1496045D61}"/>
    <pc:docChg chg="modSld">
      <pc:chgData name="Segarra, Carlos" userId="S::cs1620@ic.ac.uk::1ba10626-99df-444d-a1bd-0fae5db10e52" providerId="AD" clId="Web-{5B432C43-6D9A-1F41-4E3C-4B1496045D61}" dt="2023-05-22T14:46:36.366" v="623" actId="1076"/>
      <pc:docMkLst>
        <pc:docMk/>
      </pc:docMkLst>
      <pc:sldChg chg="modNotes">
        <pc:chgData name="Segarra, Carlos" userId="S::cs1620@ic.ac.uk::1ba10626-99df-444d-a1bd-0fae5db10e52" providerId="AD" clId="Web-{5B432C43-6D9A-1F41-4E3C-4B1496045D61}" dt="2023-05-22T14:21:16.574" v="12"/>
        <pc:sldMkLst>
          <pc:docMk/>
          <pc:sldMk cId="3370123739" sldId="264"/>
        </pc:sldMkLst>
      </pc:sldChg>
      <pc:sldChg chg="addSp delSp">
        <pc:chgData name="Segarra, Carlos" userId="S::cs1620@ic.ac.uk::1ba10626-99df-444d-a1bd-0fae5db10e52" providerId="AD" clId="Web-{5B432C43-6D9A-1F41-4E3C-4B1496045D61}" dt="2023-05-22T14:35:48.440" v="361"/>
        <pc:sldMkLst>
          <pc:docMk/>
          <pc:sldMk cId="4095894917" sldId="268"/>
        </pc:sldMkLst>
        <pc:spChg chg="del">
          <ac:chgData name="Segarra, Carlos" userId="S::cs1620@ic.ac.uk::1ba10626-99df-444d-a1bd-0fae5db10e52" providerId="AD" clId="Web-{5B432C43-6D9A-1F41-4E3C-4B1496045D61}" dt="2023-05-22T14:35:47.846" v="360"/>
          <ac:spMkLst>
            <pc:docMk/>
            <pc:sldMk cId="4095894917" sldId="268"/>
            <ac:spMk id="3" creationId="{02E33DA3-B5E2-C2E3-2EF7-1162886C8D8C}"/>
          </ac:spMkLst>
        </pc:spChg>
        <pc:spChg chg="add">
          <ac:chgData name="Segarra, Carlos" userId="S::cs1620@ic.ac.uk::1ba10626-99df-444d-a1bd-0fae5db10e52" providerId="AD" clId="Web-{5B432C43-6D9A-1F41-4E3C-4B1496045D61}" dt="2023-05-22T14:35:48.440" v="361"/>
          <ac:spMkLst>
            <pc:docMk/>
            <pc:sldMk cId="4095894917" sldId="268"/>
            <ac:spMk id="6" creationId="{BF1DAD68-6086-6D90-A051-3B9B4795EC1F}"/>
          </ac:spMkLst>
        </pc:spChg>
        <pc:spChg chg="add">
          <ac:chgData name="Segarra, Carlos" userId="S::cs1620@ic.ac.uk::1ba10626-99df-444d-a1bd-0fae5db10e52" providerId="AD" clId="Web-{5B432C43-6D9A-1F41-4E3C-4B1496045D61}" dt="2023-05-22T14:35:48.440" v="361"/>
          <ac:spMkLst>
            <pc:docMk/>
            <pc:sldMk cId="4095894917" sldId="268"/>
            <ac:spMk id="7" creationId="{60131C96-4CD9-D207-1042-2E38F7130C25}"/>
          </ac:spMkLst>
        </pc:spChg>
        <pc:spChg chg="add">
          <ac:chgData name="Segarra, Carlos" userId="S::cs1620@ic.ac.uk::1ba10626-99df-444d-a1bd-0fae5db10e52" providerId="AD" clId="Web-{5B432C43-6D9A-1F41-4E3C-4B1496045D61}" dt="2023-05-22T14:35:48.440" v="361"/>
          <ac:spMkLst>
            <pc:docMk/>
            <pc:sldMk cId="4095894917" sldId="268"/>
            <ac:spMk id="8" creationId="{79C07D40-5CED-C3E5-72B1-40C700086EA2}"/>
          </ac:spMkLst>
        </pc:spChg>
        <pc:spChg chg="add">
          <ac:chgData name="Segarra, Carlos" userId="S::cs1620@ic.ac.uk::1ba10626-99df-444d-a1bd-0fae5db10e52" providerId="AD" clId="Web-{5B432C43-6D9A-1F41-4E3C-4B1496045D61}" dt="2023-05-22T14:35:48.440" v="361"/>
          <ac:spMkLst>
            <pc:docMk/>
            <pc:sldMk cId="4095894917" sldId="268"/>
            <ac:spMk id="9" creationId="{951273DA-C1BF-E772-D064-BBEC6F1D5B6F}"/>
          </ac:spMkLst>
        </pc:spChg>
      </pc:sldChg>
      <pc:sldChg chg="modSp modNotes">
        <pc:chgData name="Segarra, Carlos" userId="S::cs1620@ic.ac.uk::1ba10626-99df-444d-a1bd-0fae5db10e52" providerId="AD" clId="Web-{5B432C43-6D9A-1F41-4E3C-4B1496045D61}" dt="2023-05-22T14:33:43.118" v="346"/>
        <pc:sldMkLst>
          <pc:docMk/>
          <pc:sldMk cId="461270234" sldId="269"/>
        </pc:sldMkLst>
        <pc:spChg chg="mod">
          <ac:chgData name="Segarra, Carlos" userId="S::cs1620@ic.ac.uk::1ba10626-99df-444d-a1bd-0fae5db10e52" providerId="AD" clId="Web-{5B432C43-6D9A-1F41-4E3C-4B1496045D61}" dt="2023-05-22T14:32:01.625" v="258" actId="20577"/>
          <ac:spMkLst>
            <pc:docMk/>
            <pc:sldMk cId="461270234" sldId="269"/>
            <ac:spMk id="25" creationId="{057C8BD5-7FAA-F64A-429E-4E054A7FA97F}"/>
          </ac:spMkLst>
        </pc:spChg>
      </pc:sldChg>
      <pc:sldChg chg="addSp delSp modSp addAnim delAnim">
        <pc:chgData name="Segarra, Carlos" userId="S::cs1620@ic.ac.uk::1ba10626-99df-444d-a1bd-0fae5db10e52" providerId="AD" clId="Web-{5B432C43-6D9A-1F41-4E3C-4B1496045D61}" dt="2023-05-22T14:46:36.366" v="623" actId="1076"/>
        <pc:sldMkLst>
          <pc:docMk/>
          <pc:sldMk cId="2812256024" sldId="271"/>
        </pc:sldMkLst>
        <pc:spChg chg="add del mod">
          <ac:chgData name="Segarra, Carlos" userId="S::cs1620@ic.ac.uk::1ba10626-99df-444d-a1bd-0fae5db10e52" providerId="AD" clId="Web-{5B432C43-6D9A-1F41-4E3C-4B1496045D61}" dt="2023-05-22T14:35:43.643" v="359"/>
          <ac:spMkLst>
            <pc:docMk/>
            <pc:sldMk cId="2812256024" sldId="271"/>
            <ac:spMk id="6" creationId="{E6675B81-971E-4532-9487-532EAA14485C}"/>
          </ac:spMkLst>
        </pc:spChg>
        <pc:spChg chg="add del mod">
          <ac:chgData name="Segarra, Carlos" userId="S::cs1620@ic.ac.uk::1ba10626-99df-444d-a1bd-0fae5db10e52" providerId="AD" clId="Web-{5B432C43-6D9A-1F41-4E3C-4B1496045D61}" dt="2023-05-22T14:35:43.643" v="358"/>
          <ac:spMkLst>
            <pc:docMk/>
            <pc:sldMk cId="2812256024" sldId="271"/>
            <ac:spMk id="8" creationId="{049FFD10-D1D9-B5C4-840F-D0E817F1F4C1}"/>
          </ac:spMkLst>
        </pc:spChg>
        <pc:spChg chg="add del mod">
          <ac:chgData name="Segarra, Carlos" userId="S::cs1620@ic.ac.uk::1ba10626-99df-444d-a1bd-0fae5db10e52" providerId="AD" clId="Web-{5B432C43-6D9A-1F41-4E3C-4B1496045D61}" dt="2023-05-22T14:35:43.627" v="357"/>
          <ac:spMkLst>
            <pc:docMk/>
            <pc:sldMk cId="2812256024" sldId="271"/>
            <ac:spMk id="10" creationId="{87E5F0FA-018B-CB6B-8469-FEBA2105C4AF}"/>
          </ac:spMkLst>
        </pc:spChg>
        <pc:spChg chg="add del mod">
          <ac:chgData name="Segarra, Carlos" userId="S::cs1620@ic.ac.uk::1ba10626-99df-444d-a1bd-0fae5db10e52" providerId="AD" clId="Web-{5B432C43-6D9A-1F41-4E3C-4B1496045D61}" dt="2023-05-22T14:35:43.627" v="356"/>
          <ac:spMkLst>
            <pc:docMk/>
            <pc:sldMk cId="2812256024" sldId="271"/>
            <ac:spMk id="12" creationId="{2C9BEB7D-2FA7-0473-37AE-E48231B589A3}"/>
          </ac:spMkLst>
        </pc:spChg>
        <pc:spChg chg="add mod">
          <ac:chgData name="Segarra, Carlos" userId="S::cs1620@ic.ac.uk::1ba10626-99df-444d-a1bd-0fae5db10e52" providerId="AD" clId="Web-{5B432C43-6D9A-1F41-4E3C-4B1496045D61}" dt="2023-05-22T14:37:02.790" v="383" actId="20577"/>
          <ac:spMkLst>
            <pc:docMk/>
            <pc:sldMk cId="2812256024" sldId="271"/>
            <ac:spMk id="14" creationId="{A99D8EF7-29CD-E287-C666-D8D0E95D8636}"/>
          </ac:spMkLst>
        </pc:spChg>
        <pc:spChg chg="add mod">
          <ac:chgData name="Segarra, Carlos" userId="S::cs1620@ic.ac.uk::1ba10626-99df-444d-a1bd-0fae5db10e52" providerId="AD" clId="Web-{5B432C43-6D9A-1F41-4E3C-4B1496045D61}" dt="2023-05-22T14:46:00.395" v="608" actId="14100"/>
          <ac:spMkLst>
            <pc:docMk/>
            <pc:sldMk cId="2812256024" sldId="271"/>
            <ac:spMk id="16" creationId="{EEF319D9-234D-FE2D-31E8-2774A4CF762F}"/>
          </ac:spMkLst>
        </pc:spChg>
        <pc:spChg chg="add mod">
          <ac:chgData name="Segarra, Carlos" userId="S::cs1620@ic.ac.uk::1ba10626-99df-444d-a1bd-0fae5db10e52" providerId="AD" clId="Web-{5B432C43-6D9A-1F41-4E3C-4B1496045D61}" dt="2023-05-22T14:46:02.832" v="609" actId="14100"/>
          <ac:spMkLst>
            <pc:docMk/>
            <pc:sldMk cId="2812256024" sldId="271"/>
            <ac:spMk id="18" creationId="{12A73E49-992C-63D2-BF17-B5140E704EE5}"/>
          </ac:spMkLst>
        </pc:spChg>
        <pc:spChg chg="add mod">
          <ac:chgData name="Segarra, Carlos" userId="S::cs1620@ic.ac.uk::1ba10626-99df-444d-a1bd-0fae5db10e52" providerId="AD" clId="Web-{5B432C43-6D9A-1F41-4E3C-4B1496045D61}" dt="2023-05-22T14:42:35.425" v="480" actId="1076"/>
          <ac:spMkLst>
            <pc:docMk/>
            <pc:sldMk cId="2812256024" sldId="271"/>
            <ac:spMk id="20" creationId="{5D51CB8F-EF36-95DA-F3CC-653CA3382FCE}"/>
          </ac:spMkLst>
        </pc:spChg>
        <pc:spChg chg="add del mod">
          <ac:chgData name="Segarra, Carlos" userId="S::cs1620@ic.ac.uk::1ba10626-99df-444d-a1bd-0fae5db10e52" providerId="AD" clId="Web-{5B432C43-6D9A-1F41-4E3C-4B1496045D61}" dt="2023-05-22T14:41:23.529" v="463"/>
          <ac:spMkLst>
            <pc:docMk/>
            <pc:sldMk cId="2812256024" sldId="271"/>
            <ac:spMk id="22" creationId="{4267A9C7-1128-E51C-4FE2-DEA2DE29AF41}"/>
          </ac:spMkLst>
        </pc:spChg>
        <pc:spChg chg="add del mod">
          <ac:chgData name="Segarra, Carlos" userId="S::cs1620@ic.ac.uk::1ba10626-99df-444d-a1bd-0fae5db10e52" providerId="AD" clId="Web-{5B432C43-6D9A-1F41-4E3C-4B1496045D61}" dt="2023-05-22T14:41:25.967" v="464"/>
          <ac:spMkLst>
            <pc:docMk/>
            <pc:sldMk cId="2812256024" sldId="271"/>
            <ac:spMk id="24" creationId="{7569381F-A89E-9B81-FAE1-33BA07A800A6}"/>
          </ac:spMkLst>
        </pc:spChg>
        <pc:spChg chg="add del mod">
          <ac:chgData name="Segarra, Carlos" userId="S::cs1620@ic.ac.uk::1ba10626-99df-444d-a1bd-0fae5db10e52" providerId="AD" clId="Web-{5B432C43-6D9A-1F41-4E3C-4B1496045D61}" dt="2023-05-22T14:41:27.998" v="465"/>
          <ac:spMkLst>
            <pc:docMk/>
            <pc:sldMk cId="2812256024" sldId="271"/>
            <ac:spMk id="26" creationId="{35E6AB36-8E4E-CF17-44DE-1E1C94B733E2}"/>
          </ac:spMkLst>
        </pc:spChg>
        <pc:spChg chg="add mod">
          <ac:chgData name="Segarra, Carlos" userId="S::cs1620@ic.ac.uk::1ba10626-99df-444d-a1bd-0fae5db10e52" providerId="AD" clId="Web-{5B432C43-6D9A-1F41-4E3C-4B1496045D61}" dt="2023-05-22T14:42:35.441" v="481" actId="1076"/>
          <ac:spMkLst>
            <pc:docMk/>
            <pc:sldMk cId="2812256024" sldId="271"/>
            <ac:spMk id="27" creationId="{2B9042BC-A880-502F-96C7-E406DBA9F009}"/>
          </ac:spMkLst>
        </pc:spChg>
        <pc:spChg chg="add mod">
          <ac:chgData name="Segarra, Carlos" userId="S::cs1620@ic.ac.uk::1ba10626-99df-444d-a1bd-0fae5db10e52" providerId="AD" clId="Web-{5B432C43-6D9A-1F41-4E3C-4B1496045D61}" dt="2023-05-22T14:42:35.457" v="482" actId="1076"/>
          <ac:spMkLst>
            <pc:docMk/>
            <pc:sldMk cId="2812256024" sldId="271"/>
            <ac:spMk id="28" creationId="{C45E1922-EF5C-6D4C-7C35-B50CA150EE70}"/>
          </ac:spMkLst>
        </pc:spChg>
        <pc:spChg chg="add mod">
          <ac:chgData name="Segarra, Carlos" userId="S::cs1620@ic.ac.uk::1ba10626-99df-444d-a1bd-0fae5db10e52" providerId="AD" clId="Web-{5B432C43-6D9A-1F41-4E3C-4B1496045D61}" dt="2023-05-22T14:42:35.472" v="483" actId="1076"/>
          <ac:spMkLst>
            <pc:docMk/>
            <pc:sldMk cId="2812256024" sldId="271"/>
            <ac:spMk id="29" creationId="{6AD4E508-4278-F51D-B1C2-C95BBDA31AC7}"/>
          </ac:spMkLst>
        </pc:spChg>
        <pc:spChg chg="add mod">
          <ac:chgData name="Segarra, Carlos" userId="S::cs1620@ic.ac.uk::1ba10626-99df-444d-a1bd-0fae5db10e52" providerId="AD" clId="Web-{5B432C43-6D9A-1F41-4E3C-4B1496045D61}" dt="2023-05-22T14:46:16.349" v="611" actId="1076"/>
          <ac:spMkLst>
            <pc:docMk/>
            <pc:sldMk cId="2812256024" sldId="271"/>
            <ac:spMk id="31" creationId="{F9F0EC25-4E3D-6573-C5E1-EB854677F666}"/>
          </ac:spMkLst>
        </pc:spChg>
        <pc:spChg chg="add mod">
          <ac:chgData name="Segarra, Carlos" userId="S::cs1620@ic.ac.uk::1ba10626-99df-444d-a1bd-0fae5db10e52" providerId="AD" clId="Web-{5B432C43-6D9A-1F41-4E3C-4B1496045D61}" dt="2023-05-22T14:45:58.644" v="607" actId="14100"/>
          <ac:spMkLst>
            <pc:docMk/>
            <pc:sldMk cId="2812256024" sldId="271"/>
            <ac:spMk id="33" creationId="{455772A4-1B68-BA56-3749-BE45068F2707}"/>
          </ac:spMkLst>
        </pc:spChg>
        <pc:spChg chg="add mod">
          <ac:chgData name="Segarra, Carlos" userId="S::cs1620@ic.ac.uk::1ba10626-99df-444d-a1bd-0fae5db10e52" providerId="AD" clId="Web-{5B432C43-6D9A-1F41-4E3C-4B1496045D61}" dt="2023-05-22T14:45:56.894" v="606" actId="14100"/>
          <ac:spMkLst>
            <pc:docMk/>
            <pc:sldMk cId="2812256024" sldId="271"/>
            <ac:spMk id="35" creationId="{BB0DF353-2034-3A28-0C61-CF826948A9BD}"/>
          </ac:spMkLst>
        </pc:spChg>
        <pc:spChg chg="add mod">
          <ac:chgData name="Segarra, Carlos" userId="S::cs1620@ic.ac.uk::1ba10626-99df-444d-a1bd-0fae5db10e52" providerId="AD" clId="Web-{5B432C43-6D9A-1F41-4E3C-4B1496045D61}" dt="2023-05-22T14:46:36.319" v="620" actId="1076"/>
          <ac:spMkLst>
            <pc:docMk/>
            <pc:sldMk cId="2812256024" sldId="271"/>
            <ac:spMk id="36" creationId="{ECDF6D4C-22E0-8CF1-D9F6-2BB32D6264FE}"/>
          </ac:spMkLst>
        </pc:spChg>
        <pc:spChg chg="add mod">
          <ac:chgData name="Segarra, Carlos" userId="S::cs1620@ic.ac.uk::1ba10626-99df-444d-a1bd-0fae5db10e52" providerId="AD" clId="Web-{5B432C43-6D9A-1F41-4E3C-4B1496045D61}" dt="2023-05-22T14:46:36.335" v="621" actId="1076"/>
          <ac:spMkLst>
            <pc:docMk/>
            <pc:sldMk cId="2812256024" sldId="271"/>
            <ac:spMk id="37" creationId="{8F254FCD-2B00-D8FF-041F-446C8DC32CF6}"/>
          </ac:spMkLst>
        </pc:spChg>
        <pc:spChg chg="add mod">
          <ac:chgData name="Segarra, Carlos" userId="S::cs1620@ic.ac.uk::1ba10626-99df-444d-a1bd-0fae5db10e52" providerId="AD" clId="Web-{5B432C43-6D9A-1F41-4E3C-4B1496045D61}" dt="2023-05-22T14:46:36.351" v="622" actId="1076"/>
          <ac:spMkLst>
            <pc:docMk/>
            <pc:sldMk cId="2812256024" sldId="271"/>
            <ac:spMk id="38" creationId="{5E9D237B-10B3-FB47-1FC3-32AC9695923B}"/>
          </ac:spMkLst>
        </pc:spChg>
        <pc:spChg chg="add mod">
          <ac:chgData name="Segarra, Carlos" userId="S::cs1620@ic.ac.uk::1ba10626-99df-444d-a1bd-0fae5db10e52" providerId="AD" clId="Web-{5B432C43-6D9A-1F41-4E3C-4B1496045D61}" dt="2023-05-22T14:46:36.366" v="623" actId="1076"/>
          <ac:spMkLst>
            <pc:docMk/>
            <pc:sldMk cId="2812256024" sldId="271"/>
            <ac:spMk id="39" creationId="{0DE4E03C-DAC1-CE9E-256B-2CDD32B9E666}"/>
          </ac:spMkLst>
        </pc:spChg>
      </pc:sldChg>
    </pc:docChg>
  </pc:docChgLst>
  <pc:docChgLst>
    <pc:chgData name="Segarra, Carlos" userId="S::cs1620@ic.ac.uk::1ba10626-99df-444d-a1bd-0fae5db10e52" providerId="AD" clId="Web-{F1B669AD-7A86-E552-29C4-674C46EC639D}"/>
    <pc:docChg chg="addSld delSld modSld sldOrd">
      <pc:chgData name="Segarra, Carlos" userId="S::cs1620@ic.ac.uk::1ba10626-99df-444d-a1bd-0fae5db10e52" providerId="AD" clId="Web-{F1B669AD-7A86-E552-29C4-674C46EC639D}" dt="2023-11-08T22:30:35.212" v="865" actId="1076"/>
      <pc:docMkLst>
        <pc:docMk/>
      </pc:docMkLst>
      <pc:sldChg chg="modSp">
        <pc:chgData name="Segarra, Carlos" userId="S::cs1620@ic.ac.uk::1ba10626-99df-444d-a1bd-0fae5db10e52" providerId="AD" clId="Web-{F1B669AD-7A86-E552-29C4-674C46EC639D}" dt="2023-11-08T22:30:35.212" v="865" actId="1076"/>
        <pc:sldMkLst>
          <pc:docMk/>
          <pc:sldMk cId="1870319566" sldId="299"/>
        </pc:sldMkLst>
        <pc:spChg chg="mod">
          <ac:chgData name="Segarra, Carlos" userId="S::cs1620@ic.ac.uk::1ba10626-99df-444d-a1bd-0fae5db10e52" providerId="AD" clId="Web-{F1B669AD-7A86-E552-29C4-674C46EC639D}" dt="2023-11-08T22:30:35.072" v="853" actId="1076"/>
          <ac:spMkLst>
            <pc:docMk/>
            <pc:sldMk cId="1870319566" sldId="299"/>
            <ac:spMk id="9" creationId="{558FC3B1-320E-9EBB-86FD-84639C32EEDC}"/>
          </ac:spMkLst>
        </pc:spChg>
        <pc:spChg chg="mod">
          <ac:chgData name="Segarra, Carlos" userId="S::cs1620@ic.ac.uk::1ba10626-99df-444d-a1bd-0fae5db10e52" providerId="AD" clId="Web-{F1B669AD-7A86-E552-29C4-674C46EC639D}" dt="2023-11-08T22:30:35.087" v="854" actId="1076"/>
          <ac:spMkLst>
            <pc:docMk/>
            <pc:sldMk cId="1870319566" sldId="299"/>
            <ac:spMk id="13" creationId="{F3F81B7D-EEE0-EAF8-09F8-3576B2BCCDA6}"/>
          </ac:spMkLst>
        </pc:spChg>
        <pc:spChg chg="mod">
          <ac:chgData name="Segarra, Carlos" userId="S::cs1620@ic.ac.uk::1ba10626-99df-444d-a1bd-0fae5db10e52" providerId="AD" clId="Web-{F1B669AD-7A86-E552-29C4-674C46EC639D}" dt="2023-11-08T22:30:35.087" v="855" actId="1076"/>
          <ac:spMkLst>
            <pc:docMk/>
            <pc:sldMk cId="1870319566" sldId="299"/>
            <ac:spMk id="15" creationId="{71D7B6DE-3B11-3D98-7D79-E2456B76ED6F}"/>
          </ac:spMkLst>
        </pc:spChg>
        <pc:spChg chg="mod">
          <ac:chgData name="Segarra, Carlos" userId="S::cs1620@ic.ac.uk::1ba10626-99df-444d-a1bd-0fae5db10e52" providerId="AD" clId="Web-{F1B669AD-7A86-E552-29C4-674C46EC639D}" dt="2023-11-08T22:30:35.103" v="856" actId="1076"/>
          <ac:spMkLst>
            <pc:docMk/>
            <pc:sldMk cId="1870319566" sldId="299"/>
            <ac:spMk id="17" creationId="{31870030-4FA4-2EFF-156A-7D8B6079EAB2}"/>
          </ac:spMkLst>
        </pc:spChg>
        <pc:spChg chg="mod">
          <ac:chgData name="Segarra, Carlos" userId="S::cs1620@ic.ac.uk::1ba10626-99df-444d-a1bd-0fae5db10e52" providerId="AD" clId="Web-{F1B669AD-7A86-E552-29C4-674C46EC639D}" dt="2023-11-08T22:30:35.118" v="857" actId="1076"/>
          <ac:spMkLst>
            <pc:docMk/>
            <pc:sldMk cId="1870319566" sldId="299"/>
            <ac:spMk id="19" creationId="{17B16A52-10A9-F1FF-932A-D416D9A5E20A}"/>
          </ac:spMkLst>
        </pc:spChg>
        <pc:spChg chg="mod">
          <ac:chgData name="Segarra, Carlos" userId="S::cs1620@ic.ac.uk::1ba10626-99df-444d-a1bd-0fae5db10e52" providerId="AD" clId="Web-{F1B669AD-7A86-E552-29C4-674C46EC639D}" dt="2023-11-08T22:30:35.134" v="858" actId="1076"/>
          <ac:spMkLst>
            <pc:docMk/>
            <pc:sldMk cId="1870319566" sldId="299"/>
            <ac:spMk id="21" creationId="{9E2F2886-4D5D-685F-8B3B-A0F719EF1DC1}"/>
          </ac:spMkLst>
        </pc:spChg>
        <pc:spChg chg="mod">
          <ac:chgData name="Segarra, Carlos" userId="S::cs1620@ic.ac.uk::1ba10626-99df-444d-a1bd-0fae5db10e52" providerId="AD" clId="Web-{F1B669AD-7A86-E552-29C4-674C46EC639D}" dt="2023-11-08T22:30:35.150" v="859" actId="1076"/>
          <ac:spMkLst>
            <pc:docMk/>
            <pc:sldMk cId="1870319566" sldId="299"/>
            <ac:spMk id="23" creationId="{FE65B808-7E4D-A8F4-F5F7-FDE7B12B8331}"/>
          </ac:spMkLst>
        </pc:spChg>
        <pc:spChg chg="mod">
          <ac:chgData name="Segarra, Carlos" userId="S::cs1620@ic.ac.uk::1ba10626-99df-444d-a1bd-0fae5db10e52" providerId="AD" clId="Web-{F1B669AD-7A86-E552-29C4-674C46EC639D}" dt="2023-11-08T22:30:35.150" v="860" actId="1076"/>
          <ac:spMkLst>
            <pc:docMk/>
            <pc:sldMk cId="1870319566" sldId="299"/>
            <ac:spMk id="25" creationId="{44CAE171-3576-74F5-7440-028A510A2AFC}"/>
          </ac:spMkLst>
        </pc:spChg>
        <pc:spChg chg="mod">
          <ac:chgData name="Segarra, Carlos" userId="S::cs1620@ic.ac.uk::1ba10626-99df-444d-a1bd-0fae5db10e52" providerId="AD" clId="Web-{F1B669AD-7A86-E552-29C4-674C46EC639D}" dt="2023-11-08T22:30:35.165" v="861" actId="1076"/>
          <ac:spMkLst>
            <pc:docMk/>
            <pc:sldMk cId="1870319566" sldId="299"/>
            <ac:spMk id="27" creationId="{375F0891-985F-FA01-A1D8-0F50B101B66C}"/>
          </ac:spMkLst>
        </pc:spChg>
        <pc:spChg chg="mod">
          <ac:chgData name="Segarra, Carlos" userId="S::cs1620@ic.ac.uk::1ba10626-99df-444d-a1bd-0fae5db10e52" providerId="AD" clId="Web-{F1B669AD-7A86-E552-29C4-674C46EC639D}" dt="2023-11-08T22:30:28.118" v="846" actId="1076"/>
          <ac:spMkLst>
            <pc:docMk/>
            <pc:sldMk cId="1870319566" sldId="299"/>
            <ac:spMk id="29" creationId="{6BCB943C-6E10-7250-7121-AB59312BC8C1}"/>
          </ac:spMkLst>
        </pc:spChg>
        <pc:spChg chg="mod">
          <ac:chgData name="Segarra, Carlos" userId="S::cs1620@ic.ac.uk::1ba10626-99df-444d-a1bd-0fae5db10e52" providerId="AD" clId="Web-{F1B669AD-7A86-E552-29C4-674C46EC639D}" dt="2023-11-08T22:30:28.134" v="847" actId="1076"/>
          <ac:spMkLst>
            <pc:docMk/>
            <pc:sldMk cId="1870319566" sldId="299"/>
            <ac:spMk id="31" creationId="{CA55E9A2-7810-AAFA-B258-5483F2799E4D}"/>
          </ac:spMkLst>
        </pc:spChg>
        <pc:spChg chg="mod">
          <ac:chgData name="Segarra, Carlos" userId="S::cs1620@ic.ac.uk::1ba10626-99df-444d-a1bd-0fae5db10e52" providerId="AD" clId="Web-{F1B669AD-7A86-E552-29C4-674C46EC639D}" dt="2023-11-08T22:30:28.150" v="849" actId="1076"/>
          <ac:spMkLst>
            <pc:docMk/>
            <pc:sldMk cId="1870319566" sldId="299"/>
            <ac:spMk id="35" creationId="{3EE9FB5B-6AE8-B7FF-CD99-779061E7D688}"/>
          </ac:spMkLst>
        </pc:spChg>
        <pc:spChg chg="mod">
          <ac:chgData name="Segarra, Carlos" userId="S::cs1620@ic.ac.uk::1ba10626-99df-444d-a1bd-0fae5db10e52" providerId="AD" clId="Web-{F1B669AD-7A86-E552-29C4-674C46EC639D}" dt="2023-11-08T22:30:28.165" v="850" actId="1076"/>
          <ac:spMkLst>
            <pc:docMk/>
            <pc:sldMk cId="1870319566" sldId="299"/>
            <ac:spMk id="37" creationId="{10AE48D9-B290-0FA4-D5AD-2036DECEAEEB}"/>
          </ac:spMkLst>
        </pc:spChg>
        <pc:spChg chg="mod">
          <ac:chgData name="Segarra, Carlos" userId="S::cs1620@ic.ac.uk::1ba10626-99df-444d-a1bd-0fae5db10e52" providerId="AD" clId="Web-{F1B669AD-7A86-E552-29C4-674C46EC639D}" dt="2023-11-08T22:30:28.181" v="851" actId="1076"/>
          <ac:spMkLst>
            <pc:docMk/>
            <pc:sldMk cId="1870319566" sldId="299"/>
            <ac:spMk id="39" creationId="{B9A9285F-D097-489A-DBD4-7345556BE9CC}"/>
          </ac:spMkLst>
        </pc:spChg>
        <pc:spChg chg="mod">
          <ac:chgData name="Segarra, Carlos" userId="S::cs1620@ic.ac.uk::1ba10626-99df-444d-a1bd-0fae5db10e52" providerId="AD" clId="Web-{F1B669AD-7A86-E552-29C4-674C46EC639D}" dt="2023-11-08T22:30:28.181" v="852" actId="1076"/>
          <ac:spMkLst>
            <pc:docMk/>
            <pc:sldMk cId="1870319566" sldId="299"/>
            <ac:spMk id="41" creationId="{50983190-C53D-E3DA-E138-729A9F21817D}"/>
          </ac:spMkLst>
        </pc:spChg>
        <pc:picChg chg="mod">
          <ac:chgData name="Segarra, Carlos" userId="S::cs1620@ic.ac.uk::1ba10626-99df-444d-a1bd-0fae5db10e52" providerId="AD" clId="Web-{F1B669AD-7A86-E552-29C4-674C46EC639D}" dt="2023-11-08T22:30:35.212" v="865" actId="1076"/>
          <ac:picMkLst>
            <pc:docMk/>
            <pc:sldMk cId="1870319566" sldId="299"/>
            <ac:picMk id="49" creationId="{80312B6F-6F60-B8F3-F0B4-87A4F0AB94E2}"/>
          </ac:picMkLst>
        </pc:picChg>
        <pc:cxnChg chg="mod">
          <ac:chgData name="Segarra, Carlos" userId="S::cs1620@ic.ac.uk::1ba10626-99df-444d-a1bd-0fae5db10e52" providerId="AD" clId="Web-{F1B669AD-7A86-E552-29C4-674C46EC639D}" dt="2023-11-08T22:30:28.103" v="845" actId="1076"/>
          <ac:cxnSpMkLst>
            <pc:docMk/>
            <pc:sldMk cId="1870319566" sldId="299"/>
            <ac:cxnSpMk id="7" creationId="{8F9BA8CB-4448-37AD-4947-369BAE3D30EC}"/>
          </ac:cxnSpMkLst>
        </pc:cxnChg>
        <pc:cxnChg chg="mod">
          <ac:chgData name="Segarra, Carlos" userId="S::cs1620@ic.ac.uk::1ba10626-99df-444d-a1bd-0fae5db10e52" providerId="AD" clId="Web-{F1B669AD-7A86-E552-29C4-674C46EC639D}" dt="2023-11-08T22:30:28.134" v="848" actId="1076"/>
          <ac:cxnSpMkLst>
            <pc:docMk/>
            <pc:sldMk cId="1870319566" sldId="299"/>
            <ac:cxnSpMk id="33" creationId="{44EE1261-7786-381E-9F40-F23A553B029C}"/>
          </ac:cxnSpMkLst>
        </pc:cxnChg>
        <pc:cxnChg chg="mod">
          <ac:chgData name="Segarra, Carlos" userId="S::cs1620@ic.ac.uk::1ba10626-99df-444d-a1bd-0fae5db10e52" providerId="AD" clId="Web-{F1B669AD-7A86-E552-29C4-674C46EC639D}" dt="2023-11-08T22:30:35.181" v="862" actId="1076"/>
          <ac:cxnSpMkLst>
            <pc:docMk/>
            <pc:sldMk cId="1870319566" sldId="299"/>
            <ac:cxnSpMk id="43" creationId="{3FB61014-DC38-91A4-72A9-D5A772A225F1}"/>
          </ac:cxnSpMkLst>
        </pc:cxnChg>
        <pc:cxnChg chg="mod">
          <ac:chgData name="Segarra, Carlos" userId="S::cs1620@ic.ac.uk::1ba10626-99df-444d-a1bd-0fae5db10e52" providerId="AD" clId="Web-{F1B669AD-7A86-E552-29C4-674C46EC639D}" dt="2023-11-08T22:30:35.181" v="863" actId="1076"/>
          <ac:cxnSpMkLst>
            <pc:docMk/>
            <pc:sldMk cId="1870319566" sldId="299"/>
            <ac:cxnSpMk id="45" creationId="{B0F39C1F-2503-0E94-92F3-B5CB5F8A3047}"/>
          </ac:cxnSpMkLst>
        </pc:cxnChg>
        <pc:cxnChg chg="mod">
          <ac:chgData name="Segarra, Carlos" userId="S::cs1620@ic.ac.uk::1ba10626-99df-444d-a1bd-0fae5db10e52" providerId="AD" clId="Web-{F1B669AD-7A86-E552-29C4-674C46EC639D}" dt="2023-11-08T22:30:35.197" v="864" actId="1076"/>
          <ac:cxnSpMkLst>
            <pc:docMk/>
            <pc:sldMk cId="1870319566" sldId="299"/>
            <ac:cxnSpMk id="47" creationId="{070A9A7B-01C1-85FE-218F-6C3DCAA700D4}"/>
          </ac:cxnSpMkLst>
        </pc:cxnChg>
      </pc:sldChg>
      <pc:sldChg chg="del">
        <pc:chgData name="Segarra, Carlos" userId="S::cs1620@ic.ac.uk::1ba10626-99df-444d-a1bd-0fae5db10e52" providerId="AD" clId="Web-{F1B669AD-7A86-E552-29C4-674C46EC639D}" dt="2023-11-08T22:29:45.289" v="844"/>
        <pc:sldMkLst>
          <pc:docMk/>
          <pc:sldMk cId="3386063930" sldId="303"/>
        </pc:sldMkLst>
      </pc:sldChg>
      <pc:sldChg chg="modSp">
        <pc:chgData name="Segarra, Carlos" userId="S::cs1620@ic.ac.uk::1ba10626-99df-444d-a1bd-0fae5db10e52" providerId="AD" clId="Web-{F1B669AD-7A86-E552-29C4-674C46EC639D}" dt="2023-11-08T19:53:08.446" v="90" actId="20577"/>
        <pc:sldMkLst>
          <pc:docMk/>
          <pc:sldMk cId="287958998" sldId="305"/>
        </pc:sldMkLst>
        <pc:spChg chg="mod">
          <ac:chgData name="Segarra, Carlos" userId="S::cs1620@ic.ac.uk::1ba10626-99df-444d-a1bd-0fae5db10e52" providerId="AD" clId="Web-{F1B669AD-7A86-E552-29C4-674C46EC639D}" dt="2023-11-08T19:53:08.446" v="90" actId="20577"/>
          <ac:spMkLst>
            <pc:docMk/>
            <pc:sldMk cId="287958998" sldId="305"/>
            <ac:spMk id="16" creationId="{0C9F3BEB-94C2-0297-CF82-96F8C78674A4}"/>
          </ac:spMkLst>
        </pc:spChg>
      </pc:sldChg>
      <pc:sldChg chg="addSp modSp addAnim delAnim modAnim">
        <pc:chgData name="Segarra, Carlos" userId="S::cs1620@ic.ac.uk::1ba10626-99df-444d-a1bd-0fae5db10e52" providerId="AD" clId="Web-{F1B669AD-7A86-E552-29C4-674C46EC639D}" dt="2023-11-08T20:10:39.538" v="401" actId="14100"/>
        <pc:sldMkLst>
          <pc:docMk/>
          <pc:sldMk cId="3129110653" sldId="308"/>
        </pc:sldMkLst>
        <pc:spChg chg="mod">
          <ac:chgData name="Segarra, Carlos" userId="S::cs1620@ic.ac.uk::1ba10626-99df-444d-a1bd-0fae5db10e52" providerId="AD" clId="Web-{F1B669AD-7A86-E552-29C4-674C46EC639D}" dt="2023-11-08T20:00:29.208" v="243" actId="20577"/>
          <ac:spMkLst>
            <pc:docMk/>
            <pc:sldMk cId="3129110653" sldId="308"/>
            <ac:spMk id="10" creationId="{F0C5DA67-13C3-9562-761E-89FA909DB04D}"/>
          </ac:spMkLst>
        </pc:spChg>
        <pc:spChg chg="add mod">
          <ac:chgData name="Segarra, Carlos" userId="S::cs1620@ic.ac.uk::1ba10626-99df-444d-a1bd-0fae5db10e52" providerId="AD" clId="Web-{F1B669AD-7A86-E552-29C4-674C46EC639D}" dt="2023-11-08T20:02:06.273" v="298"/>
          <ac:spMkLst>
            <pc:docMk/>
            <pc:sldMk cId="3129110653" sldId="308"/>
            <ac:spMk id="11" creationId="{83C13227-3D8F-432F-7E1B-6781C5998B6B}"/>
          </ac:spMkLst>
        </pc:spChg>
        <pc:spChg chg="add mod">
          <ac:chgData name="Segarra, Carlos" userId="S::cs1620@ic.ac.uk::1ba10626-99df-444d-a1bd-0fae5db10e52" providerId="AD" clId="Web-{F1B669AD-7A86-E552-29C4-674C46EC639D}" dt="2023-11-08T20:02:42.462" v="316" actId="20577"/>
          <ac:spMkLst>
            <pc:docMk/>
            <pc:sldMk cId="3129110653" sldId="308"/>
            <ac:spMk id="12" creationId="{FDE781CC-CE56-CBA4-F035-27F01CA7A2A9}"/>
          </ac:spMkLst>
        </pc:spChg>
        <pc:spChg chg="mod">
          <ac:chgData name="Segarra, Carlos" userId="S::cs1620@ic.ac.uk::1ba10626-99df-444d-a1bd-0fae5db10e52" providerId="AD" clId="Web-{F1B669AD-7A86-E552-29C4-674C46EC639D}" dt="2023-11-08T20:10:39.538" v="401" actId="14100"/>
          <ac:spMkLst>
            <pc:docMk/>
            <pc:sldMk cId="3129110653" sldId="308"/>
            <ac:spMk id="16" creationId="{0C9F3BEB-94C2-0297-CF82-96F8C78674A4}"/>
          </ac:spMkLst>
        </pc:spChg>
        <pc:spChg chg="add mod">
          <ac:chgData name="Segarra, Carlos" userId="S::cs1620@ic.ac.uk::1ba10626-99df-444d-a1bd-0fae5db10e52" providerId="AD" clId="Web-{F1B669AD-7A86-E552-29C4-674C46EC639D}" dt="2023-11-08T20:08:12.612" v="379" actId="1076"/>
          <ac:spMkLst>
            <pc:docMk/>
            <pc:sldMk cId="3129110653" sldId="308"/>
            <ac:spMk id="23" creationId="{F767CE36-7844-CE2A-B77B-6DA9E479028C}"/>
          </ac:spMkLst>
        </pc:spChg>
        <pc:spChg chg="add mod">
          <ac:chgData name="Segarra, Carlos" userId="S::cs1620@ic.ac.uk::1ba10626-99df-444d-a1bd-0fae5db10e52" providerId="AD" clId="Web-{F1B669AD-7A86-E552-29C4-674C46EC639D}" dt="2023-11-08T20:08:23.706" v="385" actId="1076"/>
          <ac:spMkLst>
            <pc:docMk/>
            <pc:sldMk cId="3129110653" sldId="308"/>
            <ac:spMk id="24" creationId="{0C77CF49-DE37-F1B4-4D5E-E875735D7FA3}"/>
          </ac:spMkLst>
        </pc:spChg>
        <pc:cxnChg chg="add mod">
          <ac:chgData name="Segarra, Carlos" userId="S::cs1620@ic.ac.uk::1ba10626-99df-444d-a1bd-0fae5db10e52" providerId="AD" clId="Web-{F1B669AD-7A86-E552-29C4-674C46EC639D}" dt="2023-11-08T20:01:11.819" v="251"/>
          <ac:cxnSpMkLst>
            <pc:docMk/>
            <pc:sldMk cId="3129110653" sldId="308"/>
            <ac:cxnSpMk id="6" creationId="{35156491-F8F7-64A6-9B65-DEA11AB867CF}"/>
          </ac:cxnSpMkLst>
        </pc:cxnChg>
        <pc:cxnChg chg="add mod">
          <ac:chgData name="Segarra, Carlos" userId="S::cs1620@ic.ac.uk::1ba10626-99df-444d-a1bd-0fae5db10e52" providerId="AD" clId="Web-{F1B669AD-7A86-E552-29C4-674C46EC639D}" dt="2023-11-08T20:01:11.819" v="252"/>
          <ac:cxnSpMkLst>
            <pc:docMk/>
            <pc:sldMk cId="3129110653" sldId="308"/>
            <ac:cxnSpMk id="8" creationId="{0F42FFC0-B153-73F2-9248-016ACD31C26A}"/>
          </ac:cxnSpMkLst>
        </pc:cxnChg>
        <pc:cxnChg chg="add mod">
          <ac:chgData name="Segarra, Carlos" userId="S::cs1620@ic.ac.uk::1ba10626-99df-444d-a1bd-0fae5db10e52" providerId="AD" clId="Web-{F1B669AD-7A86-E552-29C4-674C46EC639D}" dt="2023-11-08T20:05:52.374" v="339" actId="14100"/>
          <ac:cxnSpMkLst>
            <pc:docMk/>
            <pc:sldMk cId="3129110653" sldId="308"/>
            <ac:cxnSpMk id="15" creationId="{5EE37924-F349-EFD3-55C2-503651E3D009}"/>
          </ac:cxnSpMkLst>
        </pc:cxnChg>
        <pc:cxnChg chg="add mod">
          <ac:chgData name="Segarra, Carlos" userId="S::cs1620@ic.ac.uk::1ba10626-99df-444d-a1bd-0fae5db10e52" providerId="AD" clId="Web-{F1B669AD-7A86-E552-29C4-674C46EC639D}" dt="2023-11-08T20:05:31.264" v="336" actId="14100"/>
          <ac:cxnSpMkLst>
            <pc:docMk/>
            <pc:sldMk cId="3129110653" sldId="308"/>
            <ac:cxnSpMk id="18" creationId="{99E49735-A7C1-5B30-C50E-F08E254DE3FD}"/>
          </ac:cxnSpMkLst>
        </pc:cxnChg>
        <pc:cxnChg chg="add mod">
          <ac:chgData name="Segarra, Carlos" userId="S::cs1620@ic.ac.uk::1ba10626-99df-444d-a1bd-0fae5db10e52" providerId="AD" clId="Web-{F1B669AD-7A86-E552-29C4-674C46EC639D}" dt="2023-11-08T20:07:28.861" v="351" actId="14100"/>
          <ac:cxnSpMkLst>
            <pc:docMk/>
            <pc:sldMk cId="3129110653" sldId="308"/>
            <ac:cxnSpMk id="20" creationId="{D1327695-A446-3832-519A-6247AF94D4A5}"/>
          </ac:cxnSpMkLst>
        </pc:cxnChg>
        <pc:cxnChg chg="add mod">
          <ac:chgData name="Segarra, Carlos" userId="S::cs1620@ic.ac.uk::1ba10626-99df-444d-a1bd-0fae5db10e52" providerId="AD" clId="Web-{F1B669AD-7A86-E552-29C4-674C46EC639D}" dt="2023-11-08T20:07:34.486" v="352" actId="1076"/>
          <ac:cxnSpMkLst>
            <pc:docMk/>
            <pc:sldMk cId="3129110653" sldId="308"/>
            <ac:cxnSpMk id="22" creationId="{346D1C50-939A-07DE-38D4-9F2DA355D023}"/>
          </ac:cxnSpMkLst>
        </pc:cxnChg>
      </pc:sldChg>
      <pc:sldChg chg="addSp modSp addAnim delAnim modAnim">
        <pc:chgData name="Segarra, Carlos" userId="S::cs1620@ic.ac.uk::1ba10626-99df-444d-a1bd-0fae5db10e52" providerId="AD" clId="Web-{F1B669AD-7A86-E552-29C4-674C46EC639D}" dt="2023-11-08T19:55:12.168" v="148"/>
        <pc:sldMkLst>
          <pc:docMk/>
          <pc:sldMk cId="379051640" sldId="319"/>
        </pc:sldMkLst>
        <pc:spChg chg="add mod">
          <ac:chgData name="Segarra, Carlos" userId="S::cs1620@ic.ac.uk::1ba10626-99df-444d-a1bd-0fae5db10e52" providerId="AD" clId="Web-{F1B669AD-7A86-E552-29C4-674C46EC639D}" dt="2023-11-08T19:54:42.683" v="114"/>
          <ac:spMkLst>
            <pc:docMk/>
            <pc:sldMk cId="379051640" sldId="319"/>
            <ac:spMk id="3" creationId="{4D43E239-6B16-BD69-C801-7ACDEC8AF4E7}"/>
          </ac:spMkLst>
        </pc:spChg>
        <pc:spChg chg="mod">
          <ac:chgData name="Segarra, Carlos" userId="S::cs1620@ic.ac.uk::1ba10626-99df-444d-a1bd-0fae5db10e52" providerId="AD" clId="Web-{F1B669AD-7A86-E552-29C4-674C46EC639D}" dt="2023-11-08T19:53:31.681" v="102" actId="20577"/>
          <ac:spMkLst>
            <pc:docMk/>
            <pc:sldMk cId="379051640" sldId="319"/>
            <ac:spMk id="4" creationId="{A4E64604-998A-3D4F-F5CC-4F707EB230F8}"/>
          </ac:spMkLst>
        </pc:spChg>
        <pc:spChg chg="add mod">
          <ac:chgData name="Segarra, Carlos" userId="S::cs1620@ic.ac.uk::1ba10626-99df-444d-a1bd-0fae5db10e52" providerId="AD" clId="Web-{F1B669AD-7A86-E552-29C4-674C46EC639D}" dt="2023-11-08T19:55:00.605" v="146" actId="14100"/>
          <ac:spMkLst>
            <pc:docMk/>
            <pc:sldMk cId="379051640" sldId="319"/>
            <ac:spMk id="6" creationId="{17010C0C-2BCB-0BE1-F19D-B68DB63ED01C}"/>
          </ac:spMkLst>
        </pc:spChg>
        <pc:spChg chg="mod">
          <ac:chgData name="Segarra, Carlos" userId="S::cs1620@ic.ac.uk::1ba10626-99df-444d-a1bd-0fae5db10e52" providerId="AD" clId="Web-{F1B669AD-7A86-E552-29C4-674C46EC639D}" dt="2023-11-08T19:54:12.963" v="108" actId="1076"/>
          <ac:spMkLst>
            <pc:docMk/>
            <pc:sldMk cId="379051640" sldId="319"/>
            <ac:spMk id="9" creationId="{C26BD068-2D26-C4BB-EF3A-391B8B576561}"/>
          </ac:spMkLst>
        </pc:spChg>
      </pc:sldChg>
      <pc:sldChg chg="modSp new">
        <pc:chgData name="Segarra, Carlos" userId="S::cs1620@ic.ac.uk::1ba10626-99df-444d-a1bd-0fae5db10e52" providerId="AD" clId="Web-{F1B669AD-7A86-E552-29C4-674C46EC639D}" dt="2023-11-08T14:56:05.536" v="44" actId="20577"/>
        <pc:sldMkLst>
          <pc:docMk/>
          <pc:sldMk cId="276064316" sldId="321"/>
        </pc:sldMkLst>
        <pc:spChg chg="mod">
          <ac:chgData name="Segarra, Carlos" userId="S::cs1620@ic.ac.uk::1ba10626-99df-444d-a1bd-0fae5db10e52" providerId="AD" clId="Web-{F1B669AD-7A86-E552-29C4-674C46EC639D}" dt="2023-11-08T14:56:05.536" v="44" actId="20577"/>
          <ac:spMkLst>
            <pc:docMk/>
            <pc:sldMk cId="276064316" sldId="321"/>
            <ac:spMk id="2" creationId="{3DEAAC7A-527E-87A4-8F37-3D6EA7E4F02F}"/>
          </ac:spMkLst>
        </pc:spChg>
        <pc:spChg chg="mod">
          <ac:chgData name="Segarra, Carlos" userId="S::cs1620@ic.ac.uk::1ba10626-99df-444d-a1bd-0fae5db10e52" providerId="AD" clId="Web-{F1B669AD-7A86-E552-29C4-674C46EC639D}" dt="2023-11-08T14:55:54.395" v="28" actId="20577"/>
          <ac:spMkLst>
            <pc:docMk/>
            <pc:sldMk cId="276064316" sldId="321"/>
            <ac:spMk id="3" creationId="{525E2F3F-1FBB-EDC5-8468-32AC0D21BA46}"/>
          </ac:spMkLst>
        </pc:spChg>
      </pc:sldChg>
      <pc:sldChg chg="addSp delSp modSp add ord replId addAnim delAnim modAnim">
        <pc:chgData name="Segarra, Carlos" userId="S::cs1620@ic.ac.uk::1ba10626-99df-444d-a1bd-0fae5db10e52" providerId="AD" clId="Web-{F1B669AD-7A86-E552-29C4-674C46EC639D}" dt="2023-11-08T22:27:17.518" v="843"/>
        <pc:sldMkLst>
          <pc:docMk/>
          <pc:sldMk cId="1087109541" sldId="322"/>
        </pc:sldMkLst>
        <pc:spChg chg="mod">
          <ac:chgData name="Segarra, Carlos" userId="S::cs1620@ic.ac.uk::1ba10626-99df-444d-a1bd-0fae5db10e52" providerId="AD" clId="Web-{F1B669AD-7A86-E552-29C4-674C46EC639D}" dt="2023-11-08T14:57:20.585" v="54" actId="20577"/>
          <ac:spMkLst>
            <pc:docMk/>
            <pc:sldMk cId="1087109541" sldId="322"/>
            <ac:spMk id="2" creationId="{2F402B6C-F25D-E5A4-8661-993235B4E1CC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57" v="69"/>
          <ac:spMkLst>
            <pc:docMk/>
            <pc:sldMk cId="1087109541" sldId="322"/>
            <ac:spMk id="3" creationId="{77C62288-C293-B3A5-4C16-A413C3D5E9E0}"/>
          </ac:spMkLst>
        </pc:spChg>
        <pc:spChg chg="add mod ord">
          <ac:chgData name="Segarra, Carlos" userId="S::cs1620@ic.ac.uk::1ba10626-99df-444d-a1bd-0fae5db10e52" providerId="AD" clId="Web-{F1B669AD-7A86-E552-29C4-674C46EC639D}" dt="2023-11-08T22:08:35.858" v="648"/>
          <ac:spMkLst>
            <pc:docMk/>
            <pc:sldMk cId="1087109541" sldId="322"/>
            <ac:spMk id="6" creationId="{A5139BCE-BE06-40A2-77C9-F5F401BD7E71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57" v="70"/>
          <ac:spMkLst>
            <pc:docMk/>
            <pc:sldMk cId="1087109541" sldId="322"/>
            <ac:spMk id="6" creationId="{E35F372F-6CB4-74E8-A8E2-6B788C68AC1D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57" v="68"/>
          <ac:spMkLst>
            <pc:docMk/>
            <pc:sldMk cId="1087109541" sldId="322"/>
            <ac:spMk id="7" creationId="{93035025-A19C-D1D1-8CC6-C58A248284CF}"/>
          </ac:spMkLst>
        </pc:spChg>
        <pc:spChg chg="ord">
          <ac:chgData name="Segarra, Carlos" userId="S::cs1620@ic.ac.uk::1ba10626-99df-444d-a1bd-0fae5db10e52" providerId="AD" clId="Web-{F1B669AD-7A86-E552-29C4-674C46EC639D}" dt="2023-11-08T22:08:40.124" v="649"/>
          <ac:spMkLst>
            <pc:docMk/>
            <pc:sldMk cId="1087109541" sldId="322"/>
            <ac:spMk id="8" creationId="{A892C48F-4F45-3995-E3C7-09146395F86D}"/>
          </ac:spMkLst>
        </pc:spChg>
        <pc:spChg chg="add mod">
          <ac:chgData name="Segarra, Carlos" userId="S::cs1620@ic.ac.uk::1ba10626-99df-444d-a1bd-0fae5db10e52" providerId="AD" clId="Web-{F1B669AD-7A86-E552-29C4-674C46EC639D}" dt="2023-11-08T22:26:37.345" v="809" actId="1076"/>
          <ac:spMkLst>
            <pc:docMk/>
            <pc:sldMk cId="1087109541" sldId="322"/>
            <ac:spMk id="12" creationId="{A5C99153-BCA8-4F55-9B98-F91459E857B7}"/>
          </ac:spMkLst>
        </pc:spChg>
        <pc:spChg chg="add mod">
          <ac:chgData name="Segarra, Carlos" userId="S::cs1620@ic.ac.uk::1ba10626-99df-444d-a1bd-0fae5db10e52" providerId="AD" clId="Web-{F1B669AD-7A86-E552-29C4-674C46EC639D}" dt="2023-11-08T21:54:17.645" v="597" actId="14100"/>
          <ac:spMkLst>
            <pc:docMk/>
            <pc:sldMk cId="1087109541" sldId="322"/>
            <ac:spMk id="17" creationId="{6D3DE0BF-CEF4-12BF-C048-26CF4832D5D7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57" v="67"/>
          <ac:spMkLst>
            <pc:docMk/>
            <pc:sldMk cId="1087109541" sldId="322"/>
            <ac:spMk id="19" creationId="{E0DC75EA-8FCA-41B9-6D5A-EA1C66A99468}"/>
          </ac:spMkLst>
        </pc:spChg>
        <pc:spChg chg="add mod ord">
          <ac:chgData name="Segarra, Carlos" userId="S::cs1620@ic.ac.uk::1ba10626-99df-444d-a1bd-0fae5db10e52" providerId="AD" clId="Web-{F1B669AD-7A86-E552-29C4-674C46EC639D}" dt="2023-11-08T22:08:07.029" v="646"/>
          <ac:spMkLst>
            <pc:docMk/>
            <pc:sldMk cId="1087109541" sldId="322"/>
            <ac:spMk id="19" creationId="{F9824725-5323-5E0F-0258-262E538F792E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73" v="73"/>
          <ac:spMkLst>
            <pc:docMk/>
            <pc:sldMk cId="1087109541" sldId="322"/>
            <ac:spMk id="21" creationId="{0419AA59-A2CC-D1B9-B12F-BD7DFB400C71}"/>
          </ac:spMkLst>
        </pc:spChg>
        <pc:spChg chg="add mod">
          <ac:chgData name="Segarra, Carlos" userId="S::cs1620@ic.ac.uk::1ba10626-99df-444d-a1bd-0fae5db10e52" providerId="AD" clId="Web-{F1B669AD-7A86-E552-29C4-674C46EC639D}" dt="2023-11-08T22:11:14.457" v="676"/>
          <ac:spMkLst>
            <pc:docMk/>
            <pc:sldMk cId="1087109541" sldId="322"/>
            <ac:spMk id="21" creationId="{5DF2CF20-A626-A7F4-10B2-9C4F52A569FE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73" v="72"/>
          <ac:spMkLst>
            <pc:docMk/>
            <pc:sldMk cId="1087109541" sldId="322"/>
            <ac:spMk id="24" creationId="{DF2148B9-6653-9B10-9910-C1D1C5069D41}"/>
          </ac:spMkLst>
        </pc:spChg>
        <pc:spChg chg="add mod">
          <ac:chgData name="Segarra, Carlos" userId="S::cs1620@ic.ac.uk::1ba10626-99df-444d-a1bd-0fae5db10e52" providerId="AD" clId="Web-{F1B669AD-7A86-E552-29C4-674C46EC639D}" dt="2023-11-08T22:27:13.956" v="842" actId="20577"/>
          <ac:spMkLst>
            <pc:docMk/>
            <pc:sldMk cId="1087109541" sldId="322"/>
            <ac:spMk id="26" creationId="{1D91E51E-8009-1ED8-B8B5-380C6E3B3E1F}"/>
          </ac:spMkLst>
        </pc:spChg>
        <pc:spChg chg="ord">
          <ac:chgData name="Segarra, Carlos" userId="S::cs1620@ic.ac.uk::1ba10626-99df-444d-a1bd-0fae5db10e52" providerId="AD" clId="Web-{F1B669AD-7A86-E552-29C4-674C46EC639D}" dt="2023-11-08T22:08:25.717" v="647"/>
          <ac:spMkLst>
            <pc:docMk/>
            <pc:sldMk cId="1087109541" sldId="322"/>
            <ac:spMk id="28" creationId="{BBB8F05F-0F13-5927-585A-FA4BE7D285BE}"/>
          </ac:spMkLst>
        </pc:spChg>
        <pc:spChg chg="mod">
          <ac:chgData name="Segarra, Carlos" userId="S::cs1620@ic.ac.uk::1ba10626-99df-444d-a1bd-0fae5db10e52" providerId="AD" clId="Web-{F1B669AD-7A86-E552-29C4-674C46EC639D}" dt="2023-11-08T21:54:00.035" v="589" actId="1076"/>
          <ac:spMkLst>
            <pc:docMk/>
            <pc:sldMk cId="1087109541" sldId="322"/>
            <ac:spMk id="30" creationId="{8527A0C8-F4FA-574B-AEC1-35974ABA3A38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57" v="66"/>
          <ac:spMkLst>
            <pc:docMk/>
            <pc:sldMk cId="1087109541" sldId="322"/>
            <ac:spMk id="31" creationId="{F200BB64-370D-925C-A625-C209D450911C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73" v="71"/>
          <ac:spMkLst>
            <pc:docMk/>
            <pc:sldMk cId="1087109541" sldId="322"/>
            <ac:spMk id="43" creationId="{5733BF15-F27A-370B-5597-09951AF4D9A4}"/>
          </ac:spMkLst>
        </pc:spChg>
        <pc:spChg chg="del">
          <ac:chgData name="Segarra, Carlos" userId="S::cs1620@ic.ac.uk::1ba10626-99df-444d-a1bd-0fae5db10e52" providerId="AD" clId="Web-{F1B669AD-7A86-E552-29C4-674C46EC639D}" dt="2023-11-08T21:47:13.242" v="408"/>
          <ac:spMkLst>
            <pc:docMk/>
            <pc:sldMk cId="1087109541" sldId="322"/>
            <ac:spMk id="46" creationId="{706966DF-0099-689B-9E1E-DFDADC5B1470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57" v="65"/>
          <ac:spMkLst>
            <pc:docMk/>
            <pc:sldMk cId="1087109541" sldId="322"/>
            <ac:spMk id="48" creationId="{E1148CAB-6276-1735-DFAD-42BA1B87A758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57" v="62"/>
          <ac:spMkLst>
            <pc:docMk/>
            <pc:sldMk cId="1087109541" sldId="322"/>
            <ac:spMk id="57" creationId="{3C5B6571-F3CC-106A-46B4-E904D2791B4B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57" v="61"/>
          <ac:spMkLst>
            <pc:docMk/>
            <pc:sldMk cId="1087109541" sldId="322"/>
            <ac:spMk id="59" creationId="{25D4E40A-1861-947E-9B25-92D0FDD819C1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41" v="57"/>
          <ac:spMkLst>
            <pc:docMk/>
            <pc:sldMk cId="1087109541" sldId="322"/>
            <ac:spMk id="66" creationId="{1F3F50B8-77F9-CAED-8CA9-740EB57B7528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41" v="56"/>
          <ac:spMkLst>
            <pc:docMk/>
            <pc:sldMk cId="1087109541" sldId="322"/>
            <ac:spMk id="67" creationId="{875DF6AB-6F15-1501-1721-EBEF810B9FB0}"/>
          </ac:spMkLst>
        </pc:spChg>
        <pc:spChg chg="del">
          <ac:chgData name="Segarra, Carlos" userId="S::cs1620@ic.ac.uk::1ba10626-99df-444d-a1bd-0fae5db10e52" providerId="AD" clId="Web-{F1B669AD-7A86-E552-29C4-674C46EC639D}" dt="2023-11-08T14:57:25.241" v="55"/>
          <ac:spMkLst>
            <pc:docMk/>
            <pc:sldMk cId="1087109541" sldId="322"/>
            <ac:spMk id="68" creationId="{CD73F30B-27F5-7866-33DD-CED81B947079}"/>
          </ac:spMkLst>
        </pc:spChg>
        <pc:picChg chg="del">
          <ac:chgData name="Segarra, Carlos" userId="S::cs1620@ic.ac.uk::1ba10626-99df-444d-a1bd-0fae5db10e52" providerId="AD" clId="Web-{F1B669AD-7A86-E552-29C4-674C46EC639D}" dt="2023-11-08T14:57:25.257" v="64"/>
          <ac:picMkLst>
            <pc:docMk/>
            <pc:sldMk cId="1087109541" sldId="322"/>
            <ac:picMk id="52" creationId="{F312D088-10D6-986D-6719-555C1BC95D25}"/>
          </ac:picMkLst>
        </pc:picChg>
        <pc:picChg chg="del">
          <ac:chgData name="Segarra, Carlos" userId="S::cs1620@ic.ac.uk::1ba10626-99df-444d-a1bd-0fae5db10e52" providerId="AD" clId="Web-{F1B669AD-7A86-E552-29C4-674C46EC639D}" dt="2023-11-08T14:57:25.257" v="63"/>
          <ac:picMkLst>
            <pc:docMk/>
            <pc:sldMk cId="1087109541" sldId="322"/>
            <ac:picMk id="55" creationId="{4718EC29-E54C-6935-52B8-3F53B8DF7CBC}"/>
          </ac:picMkLst>
        </pc:picChg>
        <pc:picChg chg="del">
          <ac:chgData name="Segarra, Carlos" userId="S::cs1620@ic.ac.uk::1ba10626-99df-444d-a1bd-0fae5db10e52" providerId="AD" clId="Web-{F1B669AD-7A86-E552-29C4-674C46EC639D}" dt="2023-11-08T14:57:25.241" v="60"/>
          <ac:picMkLst>
            <pc:docMk/>
            <pc:sldMk cId="1087109541" sldId="322"/>
            <ac:picMk id="61" creationId="{BDB1EEEA-0FF6-7C49-1FE6-EADB0AE2ECA3}"/>
          </ac:picMkLst>
        </pc:picChg>
        <pc:picChg chg="del">
          <ac:chgData name="Segarra, Carlos" userId="S::cs1620@ic.ac.uk::1ba10626-99df-444d-a1bd-0fae5db10e52" providerId="AD" clId="Web-{F1B669AD-7A86-E552-29C4-674C46EC639D}" dt="2023-11-08T14:57:25.241" v="59"/>
          <ac:picMkLst>
            <pc:docMk/>
            <pc:sldMk cId="1087109541" sldId="322"/>
            <ac:picMk id="63" creationId="{51728D05-179C-EBEF-358C-61BBEA568676}"/>
          </ac:picMkLst>
        </pc:picChg>
        <pc:picChg chg="del">
          <ac:chgData name="Segarra, Carlos" userId="S::cs1620@ic.ac.uk::1ba10626-99df-444d-a1bd-0fae5db10e52" providerId="AD" clId="Web-{F1B669AD-7A86-E552-29C4-674C46EC639D}" dt="2023-11-08T14:57:25.241" v="58"/>
          <ac:picMkLst>
            <pc:docMk/>
            <pc:sldMk cId="1087109541" sldId="322"/>
            <ac:picMk id="65" creationId="{27A43EE9-982E-6F47-451A-339915F3EB9B}"/>
          </ac:picMkLst>
        </pc:picChg>
        <pc:picChg chg="del">
          <ac:chgData name="Segarra, Carlos" userId="S::cs1620@ic.ac.uk::1ba10626-99df-444d-a1bd-0fae5db10e52" providerId="AD" clId="Web-{F1B669AD-7A86-E552-29C4-674C46EC639D}" dt="2023-11-08T21:47:45.368" v="416"/>
          <ac:picMkLst>
            <pc:docMk/>
            <pc:sldMk cId="1087109541" sldId="322"/>
            <ac:picMk id="80" creationId="{428DB777-73A2-4DFA-8570-684A453A2834}"/>
          </ac:picMkLst>
        </pc:picChg>
        <pc:picChg chg="del">
          <ac:chgData name="Segarra, Carlos" userId="S::cs1620@ic.ac.uk::1ba10626-99df-444d-a1bd-0fae5db10e52" providerId="AD" clId="Web-{F1B669AD-7A86-E552-29C4-674C46EC639D}" dt="2023-11-08T21:47:45.368" v="415"/>
          <ac:picMkLst>
            <pc:docMk/>
            <pc:sldMk cId="1087109541" sldId="322"/>
            <ac:picMk id="81" creationId="{030F359F-D116-FCB2-DBD4-057DBE8612C4}"/>
          </ac:picMkLst>
        </pc:picChg>
        <pc:cxnChg chg="del">
          <ac:chgData name="Segarra, Carlos" userId="S::cs1620@ic.ac.uk::1ba10626-99df-444d-a1bd-0fae5db10e52" providerId="AD" clId="Web-{F1B669AD-7A86-E552-29C4-674C46EC639D}" dt="2023-11-08T21:47:33.243" v="412"/>
          <ac:cxnSpMkLst>
            <pc:docMk/>
            <pc:sldMk cId="1087109541" sldId="322"/>
            <ac:cxnSpMk id="71" creationId="{776301FC-49E1-E74B-052E-ACD879BACA42}"/>
          </ac:cxnSpMkLst>
        </pc:cxnChg>
        <pc:cxnChg chg="del">
          <ac:chgData name="Segarra, Carlos" userId="S::cs1620@ic.ac.uk::1ba10626-99df-444d-a1bd-0fae5db10e52" providerId="AD" clId="Web-{F1B669AD-7A86-E552-29C4-674C46EC639D}" dt="2023-11-08T21:47:33.227" v="411"/>
          <ac:cxnSpMkLst>
            <pc:docMk/>
            <pc:sldMk cId="1087109541" sldId="322"/>
            <ac:cxnSpMk id="72" creationId="{E1D49AD1-1724-FF3A-C6DB-58F5E50FE1E9}"/>
          </ac:cxnSpMkLst>
        </pc:cxnChg>
        <pc:cxnChg chg="del">
          <ac:chgData name="Segarra, Carlos" userId="S::cs1620@ic.ac.uk::1ba10626-99df-444d-a1bd-0fae5db10e52" providerId="AD" clId="Web-{F1B669AD-7A86-E552-29C4-674C46EC639D}" dt="2023-11-08T21:47:25.071" v="409"/>
          <ac:cxnSpMkLst>
            <pc:docMk/>
            <pc:sldMk cId="1087109541" sldId="322"/>
            <ac:cxnSpMk id="73" creationId="{6169D730-E836-D674-BBF0-108BF6123242}"/>
          </ac:cxnSpMkLst>
        </pc:cxnChg>
        <pc:cxnChg chg="del">
          <ac:chgData name="Segarra, Carlos" userId="S::cs1620@ic.ac.uk::1ba10626-99df-444d-a1bd-0fae5db10e52" providerId="AD" clId="Web-{F1B669AD-7A86-E552-29C4-674C46EC639D}" dt="2023-11-08T21:47:37.634" v="414"/>
          <ac:cxnSpMkLst>
            <pc:docMk/>
            <pc:sldMk cId="1087109541" sldId="322"/>
            <ac:cxnSpMk id="74" creationId="{2D5981B8-445B-59CB-88EB-E8EBEAD6E0CA}"/>
          </ac:cxnSpMkLst>
        </pc:cxnChg>
        <pc:cxnChg chg="del">
          <ac:chgData name="Segarra, Carlos" userId="S::cs1620@ic.ac.uk::1ba10626-99df-444d-a1bd-0fae5db10e52" providerId="AD" clId="Web-{F1B669AD-7A86-E552-29C4-674C46EC639D}" dt="2023-11-08T21:47:33.227" v="410"/>
          <ac:cxnSpMkLst>
            <pc:docMk/>
            <pc:sldMk cId="1087109541" sldId="322"/>
            <ac:cxnSpMk id="78" creationId="{223D55F0-F8B7-57A7-6F20-6743E24B919E}"/>
          </ac:cxnSpMkLst>
        </pc:cxnChg>
        <pc:cxnChg chg="del">
          <ac:chgData name="Segarra, Carlos" userId="S::cs1620@ic.ac.uk::1ba10626-99df-444d-a1bd-0fae5db10e52" providerId="AD" clId="Web-{F1B669AD-7A86-E552-29C4-674C46EC639D}" dt="2023-11-08T21:47:34.930" v="413"/>
          <ac:cxnSpMkLst>
            <pc:docMk/>
            <pc:sldMk cId="1087109541" sldId="322"/>
            <ac:cxnSpMk id="79" creationId="{B01519B2-EE87-062E-DED8-40DE1990B039}"/>
          </ac:cxnSpMkLst>
        </pc:cxnChg>
      </pc:sldChg>
      <pc:sldChg chg="add del replId">
        <pc:chgData name="Segarra, Carlos" userId="S::cs1620@ic.ac.uk::1ba10626-99df-444d-a1bd-0fae5db10e52" providerId="AD" clId="Web-{F1B669AD-7A86-E552-29C4-674C46EC639D}" dt="2023-11-08T19:54:04.463" v="105"/>
        <pc:sldMkLst>
          <pc:docMk/>
          <pc:sldMk cId="91411613" sldId="323"/>
        </pc:sldMkLst>
      </pc:sldChg>
      <pc:sldChg chg="addSp modSp add replId addAnim delAnim">
        <pc:chgData name="Segarra, Carlos" userId="S::cs1620@ic.ac.uk::1ba10626-99df-444d-a1bd-0fae5db10e52" providerId="AD" clId="Web-{F1B669AD-7A86-E552-29C4-674C46EC639D}" dt="2023-11-08T19:59:00.862" v="237"/>
        <pc:sldMkLst>
          <pc:docMk/>
          <pc:sldMk cId="274991755" sldId="323"/>
        </pc:sldMkLst>
        <pc:spChg chg="add mod">
          <ac:chgData name="Segarra, Carlos" userId="S::cs1620@ic.ac.uk::1ba10626-99df-444d-a1bd-0fae5db10e52" providerId="AD" clId="Web-{F1B669AD-7A86-E552-29C4-674C46EC639D}" dt="2023-11-08T19:58:57.127" v="236" actId="1076"/>
          <ac:spMkLst>
            <pc:docMk/>
            <pc:sldMk cId="274991755" sldId="323"/>
            <ac:spMk id="7" creationId="{83AB8805-F3E4-4937-956E-46AA3DA10352}"/>
          </ac:spMkLst>
        </pc:spChg>
        <pc:picChg chg="mod">
          <ac:chgData name="Segarra, Carlos" userId="S::cs1620@ic.ac.uk::1ba10626-99df-444d-a1bd-0fae5db10e52" providerId="AD" clId="Web-{F1B669AD-7A86-E552-29C4-674C46EC639D}" dt="2023-11-08T19:56:33.295" v="152"/>
          <ac:picMkLst>
            <pc:docMk/>
            <pc:sldMk cId="274991755" sldId="323"/>
            <ac:picMk id="10" creationId="{47BAA761-03CF-BC52-97D4-86D8CFCC91E8}"/>
          </ac:picMkLst>
        </pc:picChg>
      </pc:sldChg>
      <pc:sldChg chg="add replId delAnim addCm">
        <pc:chgData name="Segarra, Carlos" userId="S::cs1620@ic.ac.uk::1ba10626-99df-444d-a1bd-0fae5db10e52" providerId="AD" clId="Web-{F1B669AD-7A86-E552-29C4-674C46EC639D}" dt="2023-11-08T19:59:47.160" v="240"/>
        <pc:sldMkLst>
          <pc:docMk/>
          <pc:sldMk cId="3935113106" sldId="32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garra, Carlos" userId="S::cs1620@ic.ac.uk::1ba10626-99df-444d-a1bd-0fae5db10e52" providerId="AD" clId="Web-{F1B669AD-7A86-E552-29C4-674C46EC639D}" dt="2023-11-08T19:59:47.160" v="240"/>
              <pc2:cmMkLst xmlns:pc2="http://schemas.microsoft.com/office/powerpoint/2019/9/main/command">
                <pc:docMk/>
                <pc:sldMk cId="3935113106" sldId="324"/>
                <pc2:cmMk id="{2FE1C246-0C27-4E1B-849A-758A4A552634}"/>
              </pc2:cmMkLst>
            </pc226:cmChg>
          </p:ext>
        </pc:extLst>
      </pc:sldChg>
      <pc:sldChg chg="modSp add replId delAnim">
        <pc:chgData name="Segarra, Carlos" userId="S::cs1620@ic.ac.uk::1ba10626-99df-444d-a1bd-0fae5db10e52" providerId="AD" clId="Web-{F1B669AD-7A86-E552-29C4-674C46EC639D}" dt="2023-11-08T20:48:33.071" v="407"/>
        <pc:sldMkLst>
          <pc:docMk/>
          <pc:sldMk cId="3691564273" sldId="325"/>
        </pc:sldMkLst>
        <pc:picChg chg="mod">
          <ac:chgData name="Segarra, Carlos" userId="S::cs1620@ic.ac.uk::1ba10626-99df-444d-a1bd-0fae5db10e52" providerId="AD" clId="Web-{F1B669AD-7A86-E552-29C4-674C46EC639D}" dt="2023-11-08T20:48:33.071" v="407"/>
          <ac:picMkLst>
            <pc:docMk/>
            <pc:sldMk cId="3691564273" sldId="325"/>
            <ac:picMk id="8" creationId="{E0E0E617-F4A7-50C0-32FF-306A5AECC516}"/>
          </ac:picMkLst>
        </pc:picChg>
      </pc:sldChg>
    </pc:docChg>
  </pc:docChgLst>
  <pc:docChgLst>
    <pc:chgData name="Segarra, Carlos" userId="S::cs1620@ic.ac.uk::1ba10626-99df-444d-a1bd-0fae5db10e52" providerId="AD" clId="Web-{36C968D3-0908-76A7-E5FE-817C5ED3CCE3}"/>
    <pc:docChg chg="addSld delSld modSld">
      <pc:chgData name="Segarra, Carlos" userId="S::cs1620@ic.ac.uk::1ba10626-99df-444d-a1bd-0fae5db10e52" providerId="AD" clId="Web-{36C968D3-0908-76A7-E5FE-817C5ED3CCE3}" dt="2023-11-09T20:59:38.386" v="1121" actId="20577"/>
      <pc:docMkLst>
        <pc:docMk/>
      </pc:docMkLst>
      <pc:sldChg chg="modSp">
        <pc:chgData name="Segarra, Carlos" userId="S::cs1620@ic.ac.uk::1ba10626-99df-444d-a1bd-0fae5db10e52" providerId="AD" clId="Web-{36C968D3-0908-76A7-E5FE-817C5ED3CCE3}" dt="2023-11-09T20:57:17.054" v="852" actId="20577"/>
        <pc:sldMkLst>
          <pc:docMk/>
          <pc:sldMk cId="4032618088" sldId="256"/>
        </pc:sldMkLst>
        <pc:spChg chg="mod">
          <ac:chgData name="Segarra, Carlos" userId="S::cs1620@ic.ac.uk::1ba10626-99df-444d-a1bd-0fae5db10e52" providerId="AD" clId="Web-{36C968D3-0908-76A7-E5FE-817C5ED3CCE3}" dt="2023-11-09T20:57:17.054" v="852" actId="20577"/>
          <ac:spMkLst>
            <pc:docMk/>
            <pc:sldMk cId="4032618088" sldId="256"/>
            <ac:spMk id="3" creationId="{00000000-0000-0000-0000-000000000000}"/>
          </ac:spMkLst>
        </pc:spChg>
      </pc:sldChg>
      <pc:sldChg chg="modSp mod modShow">
        <pc:chgData name="Segarra, Carlos" userId="S::cs1620@ic.ac.uk::1ba10626-99df-444d-a1bd-0fae5db10e52" providerId="AD" clId="Web-{36C968D3-0908-76A7-E5FE-817C5ED3CCE3}" dt="2023-11-09T20:59:38.386" v="1121" actId="20577"/>
        <pc:sldMkLst>
          <pc:docMk/>
          <pc:sldMk cId="421902942" sldId="257"/>
        </pc:sldMkLst>
        <pc:spChg chg="mod">
          <ac:chgData name="Segarra, Carlos" userId="S::cs1620@ic.ac.uk::1ba10626-99df-444d-a1bd-0fae5db10e52" providerId="AD" clId="Web-{36C968D3-0908-76A7-E5FE-817C5ED3CCE3}" dt="2023-11-09T20:59:38.386" v="1121" actId="20577"/>
          <ac:spMkLst>
            <pc:docMk/>
            <pc:sldMk cId="421902942" sldId="257"/>
            <ac:spMk id="3" creationId="{00000000-0000-0000-0000-000000000000}"/>
          </ac:spMkLst>
        </pc:spChg>
      </pc:sldChg>
      <pc:sldChg chg="addSp delSp modSp add del addAnim delAnim modAnim modCm">
        <pc:chgData name="Segarra, Carlos" userId="S::cs1620@ic.ac.uk::1ba10626-99df-444d-a1bd-0fae5db10e52" providerId="AD" clId="Web-{36C968D3-0908-76A7-E5FE-817C5ED3CCE3}" dt="2023-11-09T17:17:36.352" v="281" actId="20577"/>
        <pc:sldMkLst>
          <pc:docMk/>
          <pc:sldMk cId="1870319566" sldId="299"/>
        </pc:sldMkLst>
        <pc:spChg chg="add mod">
          <ac:chgData name="Segarra, Carlos" userId="S::cs1620@ic.ac.uk::1ba10626-99df-444d-a1bd-0fae5db10e52" providerId="AD" clId="Web-{36C968D3-0908-76A7-E5FE-817C5ED3CCE3}" dt="2023-11-09T16:49:35.283" v="100" actId="1076"/>
          <ac:spMkLst>
            <pc:docMk/>
            <pc:sldMk cId="1870319566" sldId="299"/>
            <ac:spMk id="6" creationId="{0087FC33-302D-0ADE-7BBD-BA91AD5AFA99}"/>
          </ac:spMkLst>
        </pc:spChg>
        <pc:spChg chg="del mod">
          <ac:chgData name="Segarra, Carlos" userId="S::cs1620@ic.ac.uk::1ba10626-99df-444d-a1bd-0fae5db10e52" providerId="AD" clId="Web-{36C968D3-0908-76A7-E5FE-817C5ED3CCE3}" dt="2023-11-09T16:59:33.174" v="242"/>
          <ac:spMkLst>
            <pc:docMk/>
            <pc:sldMk cId="1870319566" sldId="299"/>
            <ac:spMk id="9" creationId="{558FC3B1-320E-9EBB-86FD-84639C32EEDC}"/>
          </ac:spMkLst>
        </pc:spChg>
        <pc:spChg chg="add mod">
          <ac:chgData name="Segarra, Carlos" userId="S::cs1620@ic.ac.uk::1ba10626-99df-444d-a1bd-0fae5db10e52" providerId="AD" clId="Web-{36C968D3-0908-76A7-E5FE-817C5ED3CCE3}" dt="2023-11-09T16:44:23.963" v="66" actId="1076"/>
          <ac:spMkLst>
            <pc:docMk/>
            <pc:sldMk cId="1870319566" sldId="299"/>
            <ac:spMk id="10" creationId="{636E2BED-52D3-A754-B3FE-F42FF7FA275B}"/>
          </ac:spMkLst>
        </pc:spChg>
        <pc:spChg chg="mod">
          <ac:chgData name="Segarra, Carlos" userId="S::cs1620@ic.ac.uk::1ba10626-99df-444d-a1bd-0fae5db10e52" providerId="AD" clId="Web-{36C968D3-0908-76A7-E5FE-817C5ED3CCE3}" dt="2023-11-09T17:00:00.050" v="250" actId="20577"/>
          <ac:spMkLst>
            <pc:docMk/>
            <pc:sldMk cId="1870319566" sldId="299"/>
            <ac:spMk id="11" creationId="{4A94742B-B7FA-B52A-F17C-8F4571CDA9BC}"/>
          </ac:spMkLst>
        </pc:spChg>
        <pc:spChg chg="add del">
          <ac:chgData name="Segarra, Carlos" userId="S::cs1620@ic.ac.uk::1ba10626-99df-444d-a1bd-0fae5db10e52" providerId="AD" clId="Web-{36C968D3-0908-76A7-E5FE-817C5ED3CCE3}" dt="2023-11-09T16:59:21.066" v="240"/>
          <ac:spMkLst>
            <pc:docMk/>
            <pc:sldMk cId="1870319566" sldId="299"/>
            <ac:spMk id="13" creationId="{F3F81B7D-EEE0-EAF8-09F8-3576B2BCCDA6}"/>
          </ac:spMkLst>
        </pc:spChg>
        <pc:spChg chg="add mod">
          <ac:chgData name="Segarra, Carlos" userId="S::cs1620@ic.ac.uk::1ba10626-99df-444d-a1bd-0fae5db10e52" providerId="AD" clId="Web-{36C968D3-0908-76A7-E5FE-817C5ED3CCE3}" dt="2023-11-09T16:44:24.119" v="75" actId="1076"/>
          <ac:spMkLst>
            <pc:docMk/>
            <pc:sldMk cId="1870319566" sldId="299"/>
            <ac:spMk id="14" creationId="{005DB108-4B7A-A9BB-375D-3B4DDE6BF567}"/>
          </ac:spMkLst>
        </pc:spChg>
        <pc:spChg chg="del">
          <ac:chgData name="Segarra, Carlos" userId="S::cs1620@ic.ac.uk::1ba10626-99df-444d-a1bd-0fae5db10e52" providerId="AD" clId="Web-{36C968D3-0908-76A7-E5FE-817C5ED3CCE3}" dt="2023-11-09T16:59:21.066" v="239"/>
          <ac:spMkLst>
            <pc:docMk/>
            <pc:sldMk cId="1870319566" sldId="299"/>
            <ac:spMk id="15" creationId="{71D7B6DE-3B11-3D98-7D79-E2456B76ED6F}"/>
          </ac:spMkLst>
        </pc:spChg>
        <pc:spChg chg="del">
          <ac:chgData name="Segarra, Carlos" userId="S::cs1620@ic.ac.uk::1ba10626-99df-444d-a1bd-0fae5db10e52" providerId="AD" clId="Web-{36C968D3-0908-76A7-E5FE-817C5ED3CCE3}" dt="2023-11-09T16:59:21.066" v="238"/>
          <ac:spMkLst>
            <pc:docMk/>
            <pc:sldMk cId="1870319566" sldId="299"/>
            <ac:spMk id="17" creationId="{31870030-4FA4-2EFF-156A-7D8B6079EAB2}"/>
          </ac:spMkLst>
        </pc:spChg>
        <pc:spChg chg="add mod">
          <ac:chgData name="Segarra, Carlos" userId="S::cs1620@ic.ac.uk::1ba10626-99df-444d-a1bd-0fae5db10e52" providerId="AD" clId="Web-{36C968D3-0908-76A7-E5FE-817C5ED3CCE3}" dt="2023-11-09T16:49:42.471" v="101" actId="1076"/>
          <ac:spMkLst>
            <pc:docMk/>
            <pc:sldMk cId="1870319566" sldId="299"/>
            <ac:spMk id="18" creationId="{82491186-833B-F8D8-91F8-B0D4389B45D5}"/>
          </ac:spMkLst>
        </pc:spChg>
        <pc:spChg chg="del">
          <ac:chgData name="Segarra, Carlos" userId="S::cs1620@ic.ac.uk::1ba10626-99df-444d-a1bd-0fae5db10e52" providerId="AD" clId="Web-{36C968D3-0908-76A7-E5FE-817C5ED3CCE3}" dt="2023-11-09T16:59:21.066" v="237"/>
          <ac:spMkLst>
            <pc:docMk/>
            <pc:sldMk cId="1870319566" sldId="299"/>
            <ac:spMk id="19" creationId="{17B16A52-10A9-F1FF-932A-D416D9A5E20A}"/>
          </ac:spMkLst>
        </pc:spChg>
        <pc:spChg chg="add del">
          <ac:chgData name="Segarra, Carlos" userId="S::cs1620@ic.ac.uk::1ba10626-99df-444d-a1bd-0fae5db10e52" providerId="AD" clId="Web-{36C968D3-0908-76A7-E5FE-817C5ED3CCE3}" dt="2023-11-09T16:59:21.066" v="236"/>
          <ac:spMkLst>
            <pc:docMk/>
            <pc:sldMk cId="1870319566" sldId="299"/>
            <ac:spMk id="21" creationId="{9E2F2886-4D5D-685F-8B3B-A0F719EF1DC1}"/>
          </ac:spMkLst>
        </pc:spChg>
        <pc:spChg chg="add mod">
          <ac:chgData name="Segarra, Carlos" userId="S::cs1620@ic.ac.uk::1ba10626-99df-444d-a1bd-0fae5db10e52" providerId="AD" clId="Web-{36C968D3-0908-76A7-E5FE-817C5ED3CCE3}" dt="2023-11-09T17:17:36.352" v="281" actId="20577"/>
          <ac:spMkLst>
            <pc:docMk/>
            <pc:sldMk cId="1870319566" sldId="299"/>
            <ac:spMk id="22" creationId="{BBF6D4BD-A56B-7503-0227-E43875F0FD95}"/>
          </ac:spMkLst>
        </pc:spChg>
        <pc:spChg chg="add del">
          <ac:chgData name="Segarra, Carlos" userId="S::cs1620@ic.ac.uk::1ba10626-99df-444d-a1bd-0fae5db10e52" providerId="AD" clId="Web-{36C968D3-0908-76A7-E5FE-817C5ED3CCE3}" dt="2023-11-09T16:59:21.066" v="235"/>
          <ac:spMkLst>
            <pc:docMk/>
            <pc:sldMk cId="1870319566" sldId="299"/>
            <ac:spMk id="23" creationId="{FE65B808-7E4D-A8F4-F5F7-FDE7B12B8331}"/>
          </ac:spMkLst>
        </pc:spChg>
        <pc:spChg chg="add del">
          <ac:chgData name="Segarra, Carlos" userId="S::cs1620@ic.ac.uk::1ba10626-99df-444d-a1bd-0fae5db10e52" providerId="AD" clId="Web-{36C968D3-0908-76A7-E5FE-817C5ED3CCE3}" dt="2023-11-09T16:59:21.066" v="234"/>
          <ac:spMkLst>
            <pc:docMk/>
            <pc:sldMk cId="1870319566" sldId="299"/>
            <ac:spMk id="25" creationId="{44CAE171-3576-74F5-7440-028A510A2AFC}"/>
          </ac:spMkLst>
        </pc:spChg>
        <pc:spChg chg="add mod">
          <ac:chgData name="Segarra, Carlos" userId="S::cs1620@ic.ac.uk::1ba10626-99df-444d-a1bd-0fae5db10e52" providerId="AD" clId="Web-{36C968D3-0908-76A7-E5FE-817C5ED3CCE3}" dt="2023-11-09T16:44:24.025" v="69" actId="1076"/>
          <ac:spMkLst>
            <pc:docMk/>
            <pc:sldMk cId="1870319566" sldId="299"/>
            <ac:spMk id="26" creationId="{7D09D377-A305-E188-4BC9-DD427540DAC8}"/>
          </ac:spMkLst>
        </pc:spChg>
        <pc:spChg chg="add del">
          <ac:chgData name="Segarra, Carlos" userId="S::cs1620@ic.ac.uk::1ba10626-99df-444d-a1bd-0fae5db10e52" providerId="AD" clId="Web-{36C968D3-0908-76A7-E5FE-817C5ED3CCE3}" dt="2023-11-09T16:59:21.066" v="233"/>
          <ac:spMkLst>
            <pc:docMk/>
            <pc:sldMk cId="1870319566" sldId="299"/>
            <ac:spMk id="27" creationId="{375F0891-985F-FA01-A1D8-0F50B101B66C}"/>
          </ac:spMkLst>
        </pc:spChg>
        <pc:spChg chg="add del">
          <ac:chgData name="Segarra, Carlos" userId="S::cs1620@ic.ac.uk::1ba10626-99df-444d-a1bd-0fae5db10e52" providerId="AD" clId="Web-{36C968D3-0908-76A7-E5FE-817C5ED3CCE3}" dt="2023-11-09T16:59:37.331" v="247"/>
          <ac:spMkLst>
            <pc:docMk/>
            <pc:sldMk cId="1870319566" sldId="299"/>
            <ac:spMk id="29" creationId="{6BCB943C-6E10-7250-7121-AB59312BC8C1}"/>
          </ac:spMkLst>
        </pc:spChg>
        <pc:spChg chg="add mod">
          <ac:chgData name="Segarra, Carlos" userId="S::cs1620@ic.ac.uk::1ba10626-99df-444d-a1bd-0fae5db10e52" providerId="AD" clId="Web-{36C968D3-0908-76A7-E5FE-817C5ED3CCE3}" dt="2023-11-09T16:44:24.041" v="70" actId="1076"/>
          <ac:spMkLst>
            <pc:docMk/>
            <pc:sldMk cId="1870319566" sldId="299"/>
            <ac:spMk id="30" creationId="{8B588327-2315-57A4-ED96-CB961338D632}"/>
          </ac:spMkLst>
        </pc:spChg>
        <pc:spChg chg="add del">
          <ac:chgData name="Segarra, Carlos" userId="S::cs1620@ic.ac.uk::1ba10626-99df-444d-a1bd-0fae5db10e52" providerId="AD" clId="Web-{36C968D3-0908-76A7-E5FE-817C5ED3CCE3}" dt="2023-11-09T16:59:37.331" v="246"/>
          <ac:spMkLst>
            <pc:docMk/>
            <pc:sldMk cId="1870319566" sldId="299"/>
            <ac:spMk id="31" creationId="{CA55E9A2-7810-AAFA-B258-5483F2799E4D}"/>
          </ac:spMkLst>
        </pc:spChg>
        <pc:spChg chg="add del mod">
          <ac:chgData name="Segarra, Carlos" userId="S::cs1620@ic.ac.uk::1ba10626-99df-444d-a1bd-0fae5db10e52" providerId="AD" clId="Web-{36C968D3-0908-76A7-E5FE-817C5ED3CCE3}" dt="2023-11-09T16:43:39.040" v="52"/>
          <ac:spMkLst>
            <pc:docMk/>
            <pc:sldMk cId="1870319566" sldId="299"/>
            <ac:spMk id="34" creationId="{39FB155E-9083-3326-A907-21F53E1A84ED}"/>
          </ac:spMkLst>
        </pc:spChg>
        <pc:spChg chg="add del">
          <ac:chgData name="Segarra, Carlos" userId="S::cs1620@ic.ac.uk::1ba10626-99df-444d-a1bd-0fae5db10e52" providerId="AD" clId="Web-{36C968D3-0908-76A7-E5FE-817C5ED3CCE3}" dt="2023-11-09T16:59:37.331" v="244"/>
          <ac:spMkLst>
            <pc:docMk/>
            <pc:sldMk cId="1870319566" sldId="299"/>
            <ac:spMk id="35" creationId="{3EE9FB5B-6AE8-B7FF-CD99-779061E7D688}"/>
          </ac:spMkLst>
        </pc:spChg>
        <pc:spChg chg="add del">
          <ac:chgData name="Segarra, Carlos" userId="S::cs1620@ic.ac.uk::1ba10626-99df-444d-a1bd-0fae5db10e52" providerId="AD" clId="Web-{36C968D3-0908-76A7-E5FE-817C5ED3CCE3}" dt="2023-11-09T16:59:37.331" v="243"/>
          <ac:spMkLst>
            <pc:docMk/>
            <pc:sldMk cId="1870319566" sldId="299"/>
            <ac:spMk id="37" creationId="{10AE48D9-B290-0FA4-D5AD-2036DECEAEEB}"/>
          </ac:spMkLst>
        </pc:spChg>
        <pc:spChg chg="add del mod">
          <ac:chgData name="Segarra, Carlos" userId="S::cs1620@ic.ac.uk::1ba10626-99df-444d-a1bd-0fae5db10e52" providerId="AD" clId="Web-{36C968D3-0908-76A7-E5FE-817C5ED3CCE3}" dt="2023-11-09T16:43:39.040" v="51"/>
          <ac:spMkLst>
            <pc:docMk/>
            <pc:sldMk cId="1870319566" sldId="299"/>
            <ac:spMk id="38" creationId="{0246FBD0-6108-BDA0-1A0D-F8F375CAE234}"/>
          </ac:spMkLst>
        </pc:spChg>
        <pc:spChg chg="add del">
          <ac:chgData name="Segarra, Carlos" userId="S::cs1620@ic.ac.uk::1ba10626-99df-444d-a1bd-0fae5db10e52" providerId="AD" clId="Web-{36C968D3-0908-76A7-E5FE-817C5ED3CCE3}" dt="2023-11-09T16:59:21.066" v="232"/>
          <ac:spMkLst>
            <pc:docMk/>
            <pc:sldMk cId="1870319566" sldId="299"/>
            <ac:spMk id="39" creationId="{B9A9285F-D097-489A-DBD4-7345556BE9CC}"/>
          </ac:spMkLst>
        </pc:spChg>
        <pc:spChg chg="add del">
          <ac:chgData name="Segarra, Carlos" userId="S::cs1620@ic.ac.uk::1ba10626-99df-444d-a1bd-0fae5db10e52" providerId="AD" clId="Web-{36C968D3-0908-76A7-E5FE-817C5ED3CCE3}" dt="2023-11-09T16:59:21.066" v="231"/>
          <ac:spMkLst>
            <pc:docMk/>
            <pc:sldMk cId="1870319566" sldId="299"/>
            <ac:spMk id="41" creationId="{50983190-C53D-E3DA-E138-729A9F21817D}"/>
          </ac:spMkLst>
        </pc:spChg>
        <pc:spChg chg="add del mod">
          <ac:chgData name="Segarra, Carlos" userId="S::cs1620@ic.ac.uk::1ba10626-99df-444d-a1bd-0fae5db10e52" providerId="AD" clId="Web-{36C968D3-0908-76A7-E5FE-817C5ED3CCE3}" dt="2023-11-09T16:43:39.040" v="50"/>
          <ac:spMkLst>
            <pc:docMk/>
            <pc:sldMk cId="1870319566" sldId="299"/>
            <ac:spMk id="42" creationId="{B9F4C289-CC98-39FC-9D6A-AE71643B087B}"/>
          </ac:spMkLst>
        </pc:spChg>
        <pc:spChg chg="add del mod">
          <ac:chgData name="Segarra, Carlos" userId="S::cs1620@ic.ac.uk::1ba10626-99df-444d-a1bd-0fae5db10e52" providerId="AD" clId="Web-{36C968D3-0908-76A7-E5FE-817C5ED3CCE3}" dt="2023-11-09T16:43:39.040" v="49"/>
          <ac:spMkLst>
            <pc:docMk/>
            <pc:sldMk cId="1870319566" sldId="299"/>
            <ac:spMk id="46" creationId="{81DB5718-4B9C-1981-43FA-2D0362188ADA}"/>
          </ac:spMkLst>
        </pc:spChg>
        <pc:spChg chg="add del">
          <ac:chgData name="Segarra, Carlos" userId="S::cs1620@ic.ac.uk::1ba10626-99df-444d-a1bd-0fae5db10e52" providerId="AD" clId="Web-{36C968D3-0908-76A7-E5FE-817C5ED3CCE3}" dt="2023-11-09T16:43:27.492" v="31"/>
          <ac:spMkLst>
            <pc:docMk/>
            <pc:sldMk cId="1870319566" sldId="299"/>
            <ac:spMk id="50" creationId="{5F20E8DE-804F-7743-42DD-73EB962DDD90}"/>
          </ac:spMkLst>
        </pc:spChg>
        <pc:spChg chg="add del">
          <ac:chgData name="Segarra, Carlos" userId="S::cs1620@ic.ac.uk::1ba10626-99df-444d-a1bd-0fae5db10e52" providerId="AD" clId="Web-{36C968D3-0908-76A7-E5FE-817C5ED3CCE3}" dt="2023-11-09T16:43:27.492" v="30"/>
          <ac:spMkLst>
            <pc:docMk/>
            <pc:sldMk cId="1870319566" sldId="299"/>
            <ac:spMk id="52" creationId="{FBB2C31C-B347-B987-35F4-482FED782320}"/>
          </ac:spMkLst>
        </pc:spChg>
        <pc:spChg chg="add del">
          <ac:chgData name="Segarra, Carlos" userId="S::cs1620@ic.ac.uk::1ba10626-99df-444d-a1bd-0fae5db10e52" providerId="AD" clId="Web-{36C968D3-0908-76A7-E5FE-817C5ED3CCE3}" dt="2023-11-09T16:43:27.492" v="29"/>
          <ac:spMkLst>
            <pc:docMk/>
            <pc:sldMk cId="1870319566" sldId="299"/>
            <ac:spMk id="54" creationId="{AFDF6946-0DB2-0258-0181-648AC4A81E2E}"/>
          </ac:spMkLst>
        </pc:spChg>
        <pc:spChg chg="add del">
          <ac:chgData name="Segarra, Carlos" userId="S::cs1620@ic.ac.uk::1ba10626-99df-444d-a1bd-0fae5db10e52" providerId="AD" clId="Web-{36C968D3-0908-76A7-E5FE-817C5ED3CCE3}" dt="2023-11-09T16:43:27.477" v="28"/>
          <ac:spMkLst>
            <pc:docMk/>
            <pc:sldMk cId="1870319566" sldId="299"/>
            <ac:spMk id="56" creationId="{B10BCD1E-F478-E2E8-BC24-42EAE75CBF5F}"/>
          </ac:spMkLst>
        </pc:spChg>
        <pc:spChg chg="add del">
          <ac:chgData name="Segarra, Carlos" userId="S::cs1620@ic.ac.uk::1ba10626-99df-444d-a1bd-0fae5db10e52" providerId="AD" clId="Web-{36C968D3-0908-76A7-E5FE-817C5ED3CCE3}" dt="2023-11-09T16:43:27.477" v="27"/>
          <ac:spMkLst>
            <pc:docMk/>
            <pc:sldMk cId="1870319566" sldId="299"/>
            <ac:spMk id="58" creationId="{496C9EF2-C41E-ED14-8C3E-841FFDE14650}"/>
          </ac:spMkLst>
        </pc:spChg>
        <pc:spChg chg="add del">
          <ac:chgData name="Segarra, Carlos" userId="S::cs1620@ic.ac.uk::1ba10626-99df-444d-a1bd-0fae5db10e52" providerId="AD" clId="Web-{36C968D3-0908-76A7-E5FE-817C5ED3CCE3}" dt="2023-11-09T16:43:27.477" v="26"/>
          <ac:spMkLst>
            <pc:docMk/>
            <pc:sldMk cId="1870319566" sldId="299"/>
            <ac:spMk id="60" creationId="{A71D25BC-4CE1-C038-25FF-307BA33F3ACD}"/>
          </ac:spMkLst>
        </pc:spChg>
        <pc:spChg chg="add del">
          <ac:chgData name="Segarra, Carlos" userId="S::cs1620@ic.ac.uk::1ba10626-99df-444d-a1bd-0fae5db10e52" providerId="AD" clId="Web-{36C968D3-0908-76A7-E5FE-817C5ED3CCE3}" dt="2023-11-09T16:43:27.477" v="25"/>
          <ac:spMkLst>
            <pc:docMk/>
            <pc:sldMk cId="1870319566" sldId="299"/>
            <ac:spMk id="62" creationId="{A2F6F2C7-FFB7-062C-8279-B490C533251D}"/>
          </ac:spMkLst>
        </pc:spChg>
        <pc:spChg chg="add mod">
          <ac:chgData name="Segarra, Carlos" userId="S::cs1620@ic.ac.uk::1ba10626-99df-444d-a1bd-0fae5db10e52" providerId="AD" clId="Web-{36C968D3-0908-76A7-E5FE-817C5ED3CCE3}" dt="2023-11-09T16:49:54.690" v="103" actId="14100"/>
          <ac:spMkLst>
            <pc:docMk/>
            <pc:sldMk cId="1870319566" sldId="299"/>
            <ac:spMk id="64" creationId="{D9FEBEC8-E67A-E66E-F09D-84F1B6A6B056}"/>
          </ac:spMkLst>
        </pc:spChg>
        <pc:spChg chg="add mod">
          <ac:chgData name="Segarra, Carlos" userId="S::cs1620@ic.ac.uk::1ba10626-99df-444d-a1bd-0fae5db10e52" providerId="AD" clId="Web-{36C968D3-0908-76A7-E5FE-817C5ED3CCE3}" dt="2023-11-09T16:49:57.940" v="104" actId="1076"/>
          <ac:spMkLst>
            <pc:docMk/>
            <pc:sldMk cId="1870319566" sldId="299"/>
            <ac:spMk id="66" creationId="{7A664B1C-91C5-A50F-F965-625FC8CC8CC6}"/>
          </ac:spMkLst>
        </pc:spChg>
        <pc:spChg chg="add mod">
          <ac:chgData name="Segarra, Carlos" userId="S::cs1620@ic.ac.uk::1ba10626-99df-444d-a1bd-0fae5db10e52" providerId="AD" clId="Web-{36C968D3-0908-76A7-E5FE-817C5ED3CCE3}" dt="2023-11-09T16:49:50.304" v="102" actId="1076"/>
          <ac:spMkLst>
            <pc:docMk/>
            <pc:sldMk cId="1870319566" sldId="299"/>
            <ac:spMk id="68" creationId="{2C88C42A-D2EF-687D-EC88-8F2FFAAE447D}"/>
          </ac:spMkLst>
        </pc:spChg>
        <pc:spChg chg="add del mod">
          <ac:chgData name="Segarra, Carlos" userId="S::cs1620@ic.ac.uk::1ba10626-99df-444d-a1bd-0fae5db10e52" providerId="AD" clId="Web-{36C968D3-0908-76A7-E5FE-817C5ED3CCE3}" dt="2023-11-09T16:45:21.105" v="80"/>
          <ac:spMkLst>
            <pc:docMk/>
            <pc:sldMk cId="1870319566" sldId="299"/>
            <ac:spMk id="70" creationId="{08D7CAC9-4D86-32CF-920A-9BB126D76221}"/>
          </ac:spMkLst>
        </pc:spChg>
        <pc:spChg chg="add del mod">
          <ac:chgData name="Segarra, Carlos" userId="S::cs1620@ic.ac.uk::1ba10626-99df-444d-a1bd-0fae5db10e52" providerId="AD" clId="Web-{36C968D3-0908-76A7-E5FE-817C5ED3CCE3}" dt="2023-11-09T16:43:39.040" v="48"/>
          <ac:spMkLst>
            <pc:docMk/>
            <pc:sldMk cId="1870319566" sldId="299"/>
            <ac:spMk id="72" creationId="{86B36570-CABE-D894-A546-D5B67F5CB843}"/>
          </ac:spMkLst>
        </pc:spChg>
        <pc:spChg chg="add del">
          <ac:chgData name="Segarra, Carlos" userId="S::cs1620@ic.ac.uk::1ba10626-99df-444d-a1bd-0fae5db10e52" providerId="AD" clId="Web-{36C968D3-0908-76A7-E5FE-817C5ED3CCE3}" dt="2023-11-09T16:43:27.477" v="24"/>
          <ac:spMkLst>
            <pc:docMk/>
            <pc:sldMk cId="1870319566" sldId="299"/>
            <ac:spMk id="74" creationId="{5280E7FC-2F45-E1C0-58D4-B52C0C0B70AC}"/>
          </ac:spMkLst>
        </pc:spChg>
        <pc:spChg chg="add mod">
          <ac:chgData name="Segarra, Carlos" userId="S::cs1620@ic.ac.uk::1ba10626-99df-444d-a1bd-0fae5db10e52" providerId="AD" clId="Web-{36C968D3-0908-76A7-E5FE-817C5ED3CCE3}" dt="2023-11-09T16:51:16.442" v="131" actId="1076"/>
          <ac:spMkLst>
            <pc:docMk/>
            <pc:sldMk cId="1870319566" sldId="299"/>
            <ac:spMk id="77" creationId="{8077E394-EA1A-C187-6886-80510F4A5616}"/>
          </ac:spMkLst>
        </pc:spChg>
        <pc:spChg chg="add mod">
          <ac:chgData name="Segarra, Carlos" userId="S::cs1620@ic.ac.uk::1ba10626-99df-444d-a1bd-0fae5db10e52" providerId="AD" clId="Web-{36C968D3-0908-76A7-E5FE-817C5ED3CCE3}" dt="2023-11-09T16:54:07.806" v="159" actId="1076"/>
          <ac:spMkLst>
            <pc:docMk/>
            <pc:sldMk cId="1870319566" sldId="299"/>
            <ac:spMk id="78" creationId="{EBAE7C95-6859-B4D6-2C43-A20B1E60E7DA}"/>
          </ac:spMkLst>
        </pc:spChg>
        <pc:spChg chg="add mod">
          <ac:chgData name="Segarra, Carlos" userId="S::cs1620@ic.ac.uk::1ba10626-99df-444d-a1bd-0fae5db10e52" providerId="AD" clId="Web-{36C968D3-0908-76A7-E5FE-817C5ED3CCE3}" dt="2023-11-09T16:54:53.292" v="162" actId="1076"/>
          <ac:spMkLst>
            <pc:docMk/>
            <pc:sldMk cId="1870319566" sldId="299"/>
            <ac:spMk id="80" creationId="{6269647A-B1E2-8085-32AF-CD2B25CC02DE}"/>
          </ac:spMkLst>
        </pc:spChg>
        <pc:spChg chg="add mod">
          <ac:chgData name="Segarra, Carlos" userId="S::cs1620@ic.ac.uk::1ba10626-99df-444d-a1bd-0fae5db10e52" providerId="AD" clId="Web-{36C968D3-0908-76A7-E5FE-817C5ED3CCE3}" dt="2023-11-09T16:56:32.748" v="179" actId="1076"/>
          <ac:spMkLst>
            <pc:docMk/>
            <pc:sldMk cId="1870319566" sldId="299"/>
            <ac:spMk id="82" creationId="{0A9D1205-B43F-64C3-A67B-627EDCC53C66}"/>
          </ac:spMkLst>
        </pc:spChg>
        <pc:picChg chg="add del">
          <ac:chgData name="Segarra, Carlos" userId="S::cs1620@ic.ac.uk::1ba10626-99df-444d-a1bd-0fae5db10e52" providerId="AD" clId="Web-{36C968D3-0908-76A7-E5FE-817C5ED3CCE3}" dt="2023-11-09T16:59:21.049" v="227"/>
          <ac:picMkLst>
            <pc:docMk/>
            <pc:sldMk cId="1870319566" sldId="299"/>
            <ac:picMk id="49" creationId="{80312B6F-6F60-B8F3-F0B4-87A4F0AB94E2}"/>
          </ac:picMkLst>
        </pc:picChg>
        <pc:picChg chg="add mod">
          <ac:chgData name="Segarra, Carlos" userId="S::cs1620@ic.ac.uk::1ba10626-99df-444d-a1bd-0fae5db10e52" providerId="AD" clId="Web-{36C968D3-0908-76A7-E5FE-817C5ED3CCE3}" dt="2023-11-09T16:44:50.963" v="79" actId="1076"/>
          <ac:picMkLst>
            <pc:docMk/>
            <pc:sldMk cId="1870319566" sldId="299"/>
            <ac:picMk id="75" creationId="{D4CB362C-E8B9-95BC-F96C-B791449CDE31}"/>
          </ac:picMkLst>
        </pc:picChg>
        <pc:cxnChg chg="add del">
          <ac:chgData name="Segarra, Carlos" userId="S::cs1620@ic.ac.uk::1ba10626-99df-444d-a1bd-0fae5db10e52" providerId="AD" clId="Web-{36C968D3-0908-76A7-E5FE-817C5ED3CCE3}" dt="2023-11-09T16:59:37.331" v="248"/>
          <ac:cxnSpMkLst>
            <pc:docMk/>
            <pc:sldMk cId="1870319566" sldId="299"/>
            <ac:cxnSpMk id="7" creationId="{8F9BA8CB-4448-37AD-4947-369BAE3D30EC}"/>
          </ac:cxnSpMkLst>
        </pc:cxnChg>
        <pc:cxnChg chg="add del">
          <ac:chgData name="Segarra, Carlos" userId="S::cs1620@ic.ac.uk::1ba10626-99df-444d-a1bd-0fae5db10e52" providerId="AD" clId="Web-{36C968D3-0908-76A7-E5FE-817C5ED3CCE3}" dt="2023-11-09T16:59:37.331" v="245"/>
          <ac:cxnSpMkLst>
            <pc:docMk/>
            <pc:sldMk cId="1870319566" sldId="299"/>
            <ac:cxnSpMk id="33" creationId="{44EE1261-7786-381E-9F40-F23A553B029C}"/>
          </ac:cxnSpMkLst>
        </pc:cxnChg>
        <pc:cxnChg chg="add del">
          <ac:chgData name="Segarra, Carlos" userId="S::cs1620@ic.ac.uk::1ba10626-99df-444d-a1bd-0fae5db10e52" providerId="AD" clId="Web-{36C968D3-0908-76A7-E5FE-817C5ED3CCE3}" dt="2023-11-09T16:59:21.066" v="230"/>
          <ac:cxnSpMkLst>
            <pc:docMk/>
            <pc:sldMk cId="1870319566" sldId="299"/>
            <ac:cxnSpMk id="43" creationId="{3FB61014-DC38-91A4-72A9-D5A772A225F1}"/>
          </ac:cxnSpMkLst>
        </pc:cxnChg>
        <pc:cxnChg chg="add del">
          <ac:chgData name="Segarra, Carlos" userId="S::cs1620@ic.ac.uk::1ba10626-99df-444d-a1bd-0fae5db10e52" providerId="AD" clId="Web-{36C968D3-0908-76A7-E5FE-817C5ED3CCE3}" dt="2023-11-09T16:59:21.066" v="229"/>
          <ac:cxnSpMkLst>
            <pc:docMk/>
            <pc:sldMk cId="1870319566" sldId="299"/>
            <ac:cxnSpMk id="45" creationId="{B0F39C1F-2503-0E94-92F3-B5CB5F8A3047}"/>
          </ac:cxnSpMkLst>
        </pc:cxnChg>
        <pc:cxnChg chg="add del">
          <ac:chgData name="Segarra, Carlos" userId="S::cs1620@ic.ac.uk::1ba10626-99df-444d-a1bd-0fae5db10e52" providerId="AD" clId="Web-{36C968D3-0908-76A7-E5FE-817C5ED3CCE3}" dt="2023-11-09T16:59:21.066" v="228"/>
          <ac:cxnSpMkLst>
            <pc:docMk/>
            <pc:sldMk cId="1870319566" sldId="299"/>
            <ac:cxnSpMk id="47" creationId="{070A9A7B-01C1-85FE-218F-6C3DCAA700D4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6:50:33.472" v="113" actId="1076"/>
          <ac:cxnSpMkLst>
            <pc:docMk/>
            <pc:sldMk cId="1870319566" sldId="299"/>
            <ac:cxnSpMk id="76" creationId="{1F747DDA-2091-CFBA-C5F9-48FBB45EABC2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6:56:40.670" v="182" actId="14100"/>
          <ac:cxnSpMkLst>
            <pc:docMk/>
            <pc:sldMk cId="1870319566" sldId="299"/>
            <ac:cxnSpMk id="84" creationId="{428F0D3E-931C-0A4B-6237-2B64DCB61D63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6:57:07.233" v="186" actId="14100"/>
          <ac:cxnSpMkLst>
            <pc:docMk/>
            <pc:sldMk cId="1870319566" sldId="299"/>
            <ac:cxnSpMk id="86" creationId="{7F9AA184-8ABB-A3E0-94AB-EB687DA69D8D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egarra, Carlos" userId="S::cs1620@ic.ac.uk::1ba10626-99df-444d-a1bd-0fae5db10e52" providerId="AD" clId="Web-{36C968D3-0908-76A7-E5FE-817C5ED3CCE3}" dt="2023-11-09T16:58:52.189" v="190"/>
              <pc2:cmMkLst xmlns:pc2="http://schemas.microsoft.com/office/powerpoint/2019/9/main/command">
                <pc:docMk/>
                <pc:sldMk cId="1870319566" sldId="299"/>
                <pc2:cmMk id="{9388B6FA-9BF9-44B9-A600-E4DB974CDDF8}"/>
              </pc2:cmMkLst>
            </pc226:cmChg>
          </p:ext>
        </pc:extLst>
      </pc:sldChg>
      <pc:sldChg chg="modSp">
        <pc:chgData name="Segarra, Carlos" userId="S::cs1620@ic.ac.uk::1ba10626-99df-444d-a1bd-0fae5db10e52" providerId="AD" clId="Web-{36C968D3-0908-76A7-E5FE-817C5ED3CCE3}" dt="2023-11-09T17:55:39.271" v="512" actId="20577"/>
        <pc:sldMkLst>
          <pc:docMk/>
          <pc:sldMk cId="2138695268" sldId="301"/>
        </pc:sldMkLst>
        <pc:spChg chg="mod">
          <ac:chgData name="Segarra, Carlos" userId="S::cs1620@ic.ac.uk::1ba10626-99df-444d-a1bd-0fae5db10e52" providerId="AD" clId="Web-{36C968D3-0908-76A7-E5FE-817C5ED3CCE3}" dt="2023-11-09T17:55:39.271" v="512" actId="20577"/>
          <ac:spMkLst>
            <pc:docMk/>
            <pc:sldMk cId="2138695268" sldId="301"/>
            <ac:spMk id="4" creationId="{2396142B-3660-1DEC-D85F-FF567343E96A}"/>
          </ac:spMkLst>
        </pc:spChg>
      </pc:sldChg>
      <pc:sldChg chg="modSp">
        <pc:chgData name="Segarra, Carlos" userId="S::cs1620@ic.ac.uk::1ba10626-99df-444d-a1bd-0fae5db10e52" providerId="AD" clId="Web-{36C968D3-0908-76A7-E5FE-817C5ED3CCE3}" dt="2023-11-09T17:54:56.551" v="483" actId="20577"/>
        <pc:sldMkLst>
          <pc:docMk/>
          <pc:sldMk cId="4113148551" sldId="316"/>
        </pc:sldMkLst>
        <pc:spChg chg="mod">
          <ac:chgData name="Segarra, Carlos" userId="S::cs1620@ic.ac.uk::1ba10626-99df-444d-a1bd-0fae5db10e52" providerId="AD" clId="Web-{36C968D3-0908-76A7-E5FE-817C5ED3CCE3}" dt="2023-11-09T17:54:56.551" v="483" actId="20577"/>
          <ac:spMkLst>
            <pc:docMk/>
            <pc:sldMk cId="4113148551" sldId="316"/>
            <ac:spMk id="4" creationId="{2396142B-3660-1DEC-D85F-FF567343E96A}"/>
          </ac:spMkLst>
        </pc:spChg>
      </pc:sldChg>
      <pc:sldChg chg="modSp">
        <pc:chgData name="Segarra, Carlos" userId="S::cs1620@ic.ac.uk::1ba10626-99df-444d-a1bd-0fae5db10e52" providerId="AD" clId="Web-{36C968D3-0908-76A7-E5FE-817C5ED3CCE3}" dt="2023-11-09T17:54:48.301" v="472" actId="20577"/>
        <pc:sldMkLst>
          <pc:docMk/>
          <pc:sldMk cId="7354688" sldId="317"/>
        </pc:sldMkLst>
        <pc:spChg chg="mod">
          <ac:chgData name="Segarra, Carlos" userId="S::cs1620@ic.ac.uk::1ba10626-99df-444d-a1bd-0fae5db10e52" providerId="AD" clId="Web-{36C968D3-0908-76A7-E5FE-817C5ED3CCE3}" dt="2023-11-09T17:54:48.301" v="472" actId="20577"/>
          <ac:spMkLst>
            <pc:docMk/>
            <pc:sldMk cId="7354688" sldId="317"/>
            <ac:spMk id="4" creationId="{2396142B-3660-1DEC-D85F-FF567343E96A}"/>
          </ac:spMkLst>
        </pc:spChg>
      </pc:sldChg>
      <pc:sldChg chg="modSp">
        <pc:chgData name="Segarra, Carlos" userId="S::cs1620@ic.ac.uk::1ba10626-99df-444d-a1bd-0fae5db10e52" providerId="AD" clId="Web-{36C968D3-0908-76A7-E5FE-817C5ED3CCE3}" dt="2023-11-09T17:54:39.129" v="471" actId="20577"/>
        <pc:sldMkLst>
          <pc:docMk/>
          <pc:sldMk cId="2828215007" sldId="318"/>
        </pc:sldMkLst>
        <pc:spChg chg="mod">
          <ac:chgData name="Segarra, Carlos" userId="S::cs1620@ic.ac.uk::1ba10626-99df-444d-a1bd-0fae5db10e52" providerId="AD" clId="Web-{36C968D3-0908-76A7-E5FE-817C5ED3CCE3}" dt="2023-11-09T17:54:39.129" v="471" actId="20577"/>
          <ac:spMkLst>
            <pc:docMk/>
            <pc:sldMk cId="2828215007" sldId="318"/>
            <ac:spMk id="4" creationId="{2396142B-3660-1DEC-D85F-FF567343E96A}"/>
          </ac:spMkLst>
        </pc:spChg>
      </pc:sldChg>
      <pc:sldChg chg="del">
        <pc:chgData name="Segarra, Carlos" userId="S::cs1620@ic.ac.uk::1ba10626-99df-444d-a1bd-0fae5db10e52" providerId="AD" clId="Web-{36C968D3-0908-76A7-E5FE-817C5ED3CCE3}" dt="2023-11-09T18:07:15.973" v="596"/>
        <pc:sldMkLst>
          <pc:docMk/>
          <pc:sldMk cId="276064316" sldId="321"/>
        </pc:sldMkLst>
      </pc:sldChg>
      <pc:sldChg chg="addSp delSp modSp add replId addAnim delAnim modAnim">
        <pc:chgData name="Segarra, Carlos" userId="S::cs1620@ic.ac.uk::1ba10626-99df-444d-a1bd-0fae5db10e52" providerId="AD" clId="Web-{36C968D3-0908-76A7-E5FE-817C5ED3CCE3}" dt="2023-11-09T17:44:09.913" v="440" actId="20577"/>
        <pc:sldMkLst>
          <pc:docMk/>
          <pc:sldMk cId="2081756733" sldId="326"/>
        </pc:sldMkLst>
        <pc:spChg chg="mod">
          <ac:chgData name="Segarra, Carlos" userId="S::cs1620@ic.ac.uk::1ba10626-99df-444d-a1bd-0fae5db10e52" providerId="AD" clId="Web-{36C968D3-0908-76A7-E5FE-817C5ED3CCE3}" dt="2023-11-09T17:20:13.420" v="345" actId="20577"/>
          <ac:spMkLst>
            <pc:docMk/>
            <pc:sldMk cId="2081756733" sldId="326"/>
            <ac:spMk id="11" creationId="{4A94742B-B7FA-B52A-F17C-8F4571CDA9BC}"/>
          </ac:spMkLst>
        </pc:spChg>
        <pc:spChg chg="mod">
          <ac:chgData name="Segarra, Carlos" userId="S::cs1620@ic.ac.uk::1ba10626-99df-444d-a1bd-0fae5db10e52" providerId="AD" clId="Web-{36C968D3-0908-76A7-E5FE-817C5ED3CCE3}" dt="2023-11-09T17:18:00.119" v="286"/>
          <ac:spMkLst>
            <pc:docMk/>
            <pc:sldMk cId="2081756733" sldId="326"/>
            <ac:spMk id="22" creationId="{BBF6D4BD-A56B-7503-0227-E43875F0FD95}"/>
          </ac:spMkLst>
        </pc:spChg>
        <pc:spChg chg="add mod">
          <ac:chgData name="Segarra, Carlos" userId="S::cs1620@ic.ac.uk::1ba10626-99df-444d-a1bd-0fae5db10e52" providerId="AD" clId="Web-{36C968D3-0908-76A7-E5FE-817C5ED3CCE3}" dt="2023-11-09T17:42:17.426" v="423" actId="1076"/>
          <ac:spMkLst>
            <pc:docMk/>
            <pc:sldMk cId="2081756733" sldId="326"/>
            <ac:spMk id="24" creationId="{CA0D17C7-3E97-BD3A-25C1-050FD0BD7FF0}"/>
          </ac:spMkLst>
        </pc:spChg>
        <pc:spChg chg="add mod">
          <ac:chgData name="Segarra, Carlos" userId="S::cs1620@ic.ac.uk::1ba10626-99df-444d-a1bd-0fae5db10e52" providerId="AD" clId="Web-{36C968D3-0908-76A7-E5FE-817C5ED3CCE3}" dt="2023-11-09T17:43:27.631" v="436" actId="1076"/>
          <ac:spMkLst>
            <pc:docMk/>
            <pc:sldMk cId="2081756733" sldId="326"/>
            <ac:spMk id="29" creationId="{B696D76C-0987-5B39-E8F4-C906172DBB44}"/>
          </ac:spMkLst>
        </pc:spChg>
        <pc:spChg chg="add mod">
          <ac:chgData name="Segarra, Carlos" userId="S::cs1620@ic.ac.uk::1ba10626-99df-444d-a1bd-0fae5db10e52" providerId="AD" clId="Web-{36C968D3-0908-76A7-E5FE-817C5ED3CCE3}" dt="2023-11-09T17:44:09.913" v="440" actId="20577"/>
          <ac:spMkLst>
            <pc:docMk/>
            <pc:sldMk cId="2081756733" sldId="326"/>
            <ac:spMk id="34" creationId="{3727052B-4E48-67BA-3C84-A17D231D1A27}"/>
          </ac:spMkLst>
        </pc:spChg>
        <pc:spChg chg="del">
          <ac:chgData name="Segarra, Carlos" userId="S::cs1620@ic.ac.uk::1ba10626-99df-444d-a1bd-0fae5db10e52" providerId="AD" clId="Web-{36C968D3-0908-76A7-E5FE-817C5ED3CCE3}" dt="2023-11-09T17:18:20.338" v="290"/>
          <ac:spMkLst>
            <pc:docMk/>
            <pc:sldMk cId="2081756733" sldId="326"/>
            <ac:spMk id="77" creationId="{8077E394-EA1A-C187-6886-80510F4A5616}"/>
          </ac:spMkLst>
        </pc:spChg>
        <pc:spChg chg="del">
          <ac:chgData name="Segarra, Carlos" userId="S::cs1620@ic.ac.uk::1ba10626-99df-444d-a1bd-0fae5db10e52" providerId="AD" clId="Web-{36C968D3-0908-76A7-E5FE-817C5ED3CCE3}" dt="2023-11-09T17:18:20.338" v="289"/>
          <ac:spMkLst>
            <pc:docMk/>
            <pc:sldMk cId="2081756733" sldId="326"/>
            <ac:spMk id="78" creationId="{EBAE7C95-6859-B4D6-2C43-A20B1E60E7DA}"/>
          </ac:spMkLst>
        </pc:spChg>
        <pc:spChg chg="del">
          <ac:chgData name="Segarra, Carlos" userId="S::cs1620@ic.ac.uk::1ba10626-99df-444d-a1bd-0fae5db10e52" providerId="AD" clId="Web-{36C968D3-0908-76A7-E5FE-817C5ED3CCE3}" dt="2023-11-09T17:18:20.338" v="288"/>
          <ac:spMkLst>
            <pc:docMk/>
            <pc:sldMk cId="2081756733" sldId="326"/>
            <ac:spMk id="82" creationId="{0A9D1205-B43F-64C3-A67B-627EDCC53C66}"/>
          </ac:spMkLst>
        </pc:spChg>
        <pc:picChg chg="add mod">
          <ac:chgData name="Segarra, Carlos" userId="S::cs1620@ic.ac.uk::1ba10626-99df-444d-a1bd-0fae5db10e52" providerId="AD" clId="Web-{36C968D3-0908-76A7-E5FE-817C5ED3CCE3}" dt="2023-11-09T17:38:54.297" v="375" actId="1076"/>
          <ac:picMkLst>
            <pc:docMk/>
            <pc:sldMk cId="2081756733" sldId="326"/>
            <ac:picMk id="12" creationId="{9CC2F056-19FA-3B18-25A0-06890E93A1A8}"/>
          </ac:picMkLst>
        </pc:picChg>
        <pc:picChg chg="add mod">
          <ac:chgData name="Segarra, Carlos" userId="S::cs1620@ic.ac.uk::1ba10626-99df-444d-a1bd-0fae5db10e52" providerId="AD" clId="Web-{36C968D3-0908-76A7-E5FE-817C5ED3CCE3}" dt="2023-11-09T17:38:42.234" v="370" actId="1076"/>
          <ac:picMkLst>
            <pc:docMk/>
            <pc:sldMk cId="2081756733" sldId="326"/>
            <ac:picMk id="13" creationId="{EC22847E-C111-190B-B5E0-88E4B1BBD93D}"/>
          </ac:picMkLst>
        </pc:picChg>
        <pc:picChg chg="add mod">
          <ac:chgData name="Segarra, Carlos" userId="S::cs1620@ic.ac.uk::1ba10626-99df-444d-a1bd-0fae5db10e52" providerId="AD" clId="Web-{36C968D3-0908-76A7-E5FE-817C5ED3CCE3}" dt="2023-11-09T17:38:46.718" v="372" actId="1076"/>
          <ac:picMkLst>
            <pc:docMk/>
            <pc:sldMk cId="2081756733" sldId="326"/>
            <ac:picMk id="15" creationId="{39290340-427D-69F0-092C-4FF2844510EB}"/>
          </ac:picMkLst>
        </pc:picChg>
        <pc:picChg chg="add mod">
          <ac:chgData name="Segarra, Carlos" userId="S::cs1620@ic.ac.uk::1ba10626-99df-444d-a1bd-0fae5db10e52" providerId="AD" clId="Web-{36C968D3-0908-76A7-E5FE-817C5ED3CCE3}" dt="2023-11-09T17:38:50.640" v="374" actId="1076"/>
          <ac:picMkLst>
            <pc:docMk/>
            <pc:sldMk cId="2081756733" sldId="326"/>
            <ac:picMk id="16" creationId="{B847BD05-C470-1CE7-71A7-F5A49C81943A}"/>
          </ac:picMkLst>
        </pc:picChg>
        <pc:picChg chg="add mod">
          <ac:chgData name="Segarra, Carlos" userId="S::cs1620@ic.ac.uk::1ba10626-99df-444d-a1bd-0fae5db10e52" providerId="AD" clId="Web-{36C968D3-0908-76A7-E5FE-817C5ED3CCE3}" dt="2023-11-09T17:40:37.986" v="392" actId="1076"/>
          <ac:picMkLst>
            <pc:docMk/>
            <pc:sldMk cId="2081756733" sldId="326"/>
            <ac:picMk id="21" creationId="{30BC2FAC-84F8-6849-D314-3CB290FF151F}"/>
          </ac:picMkLst>
        </pc:picChg>
        <pc:cxnChg chg="add mod">
          <ac:chgData name="Segarra, Carlos" userId="S::cs1620@ic.ac.uk::1ba10626-99df-444d-a1bd-0fae5db10e52" providerId="AD" clId="Web-{36C968D3-0908-76A7-E5FE-817C5ED3CCE3}" dt="2023-11-09T17:37:14.466" v="352"/>
          <ac:cxnSpMkLst>
            <pc:docMk/>
            <pc:sldMk cId="2081756733" sldId="326"/>
            <ac:cxnSpMk id="3" creationId="{FC681F7C-7A38-A8A8-6CCD-ED7E8EA3EFD0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7:37:27.826" v="355" actId="14100"/>
          <ac:cxnSpMkLst>
            <pc:docMk/>
            <pc:sldMk cId="2081756733" sldId="326"/>
            <ac:cxnSpMk id="7" creationId="{3C42E3AA-604E-214F-205F-1510DAAB85E5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7:37:37.498" v="358" actId="14100"/>
          <ac:cxnSpMkLst>
            <pc:docMk/>
            <pc:sldMk cId="2081756733" sldId="326"/>
            <ac:cxnSpMk id="8" creationId="{FC16EAD3-7F4F-C4AF-5FE1-848EAD726D1E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7:37:59.999" v="362" actId="14100"/>
          <ac:cxnSpMkLst>
            <pc:docMk/>
            <pc:sldMk cId="2081756733" sldId="326"/>
            <ac:cxnSpMk id="9" creationId="{A4FEB4A5-0526-F608-6FBA-8C5FD922FF4A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7:40:35.830" v="391" actId="14100"/>
          <ac:cxnSpMkLst>
            <pc:docMk/>
            <pc:sldMk cId="2081756733" sldId="326"/>
            <ac:cxnSpMk id="19" creationId="{32925578-E87E-8FF2-8138-2219252C72CB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7:42:17.442" v="424" actId="1076"/>
          <ac:cxnSpMkLst>
            <pc:docMk/>
            <pc:sldMk cId="2081756733" sldId="326"/>
            <ac:cxnSpMk id="27" creationId="{29793F14-7506-A4C6-6AB2-2D0701F5B5AB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7:43:33.631" v="437" actId="14100"/>
          <ac:cxnSpMkLst>
            <pc:docMk/>
            <pc:sldMk cId="2081756733" sldId="326"/>
            <ac:cxnSpMk id="32" creationId="{8A88F8F9-56B1-FFAD-3BC8-8C1A4187C036}"/>
          </ac:cxnSpMkLst>
        </pc:cxnChg>
        <pc:cxnChg chg="del">
          <ac:chgData name="Segarra, Carlos" userId="S::cs1620@ic.ac.uk::1ba10626-99df-444d-a1bd-0fae5db10e52" providerId="AD" clId="Web-{36C968D3-0908-76A7-E5FE-817C5ED3CCE3}" dt="2023-11-09T17:18:20.338" v="291"/>
          <ac:cxnSpMkLst>
            <pc:docMk/>
            <pc:sldMk cId="2081756733" sldId="326"/>
            <ac:cxnSpMk id="76" creationId="{1F747DDA-2091-CFBA-C5F9-48FBB45EABC2}"/>
          </ac:cxnSpMkLst>
        </pc:cxnChg>
        <pc:cxnChg chg="del">
          <ac:chgData name="Segarra, Carlos" userId="S::cs1620@ic.ac.uk::1ba10626-99df-444d-a1bd-0fae5db10e52" providerId="AD" clId="Web-{36C968D3-0908-76A7-E5FE-817C5ED3CCE3}" dt="2023-11-09T17:18:20.338" v="287"/>
          <ac:cxnSpMkLst>
            <pc:docMk/>
            <pc:sldMk cId="2081756733" sldId="326"/>
            <ac:cxnSpMk id="84" creationId="{428F0D3E-931C-0A4B-6237-2B64DCB61D63}"/>
          </ac:cxnSpMkLst>
        </pc:cxnChg>
        <pc:cxnChg chg="del">
          <ac:chgData name="Segarra, Carlos" userId="S::cs1620@ic.ac.uk::1ba10626-99df-444d-a1bd-0fae5db10e52" providerId="AD" clId="Web-{36C968D3-0908-76A7-E5FE-817C5ED3CCE3}" dt="2023-11-09T17:18:24.323" v="292"/>
          <ac:cxnSpMkLst>
            <pc:docMk/>
            <pc:sldMk cId="2081756733" sldId="326"/>
            <ac:cxnSpMk id="86" creationId="{7F9AA184-8ABB-A3E0-94AB-EB687DA69D8D}"/>
          </ac:cxnSpMkLst>
        </pc:cxnChg>
      </pc:sldChg>
      <pc:sldChg chg="addSp delSp modSp add replId addAnim delAnim modAnim">
        <pc:chgData name="Segarra, Carlos" userId="S::cs1620@ic.ac.uk::1ba10626-99df-444d-a1bd-0fae5db10e52" providerId="AD" clId="Web-{36C968D3-0908-76A7-E5FE-817C5ED3CCE3}" dt="2023-11-09T18:06:57.176" v="595"/>
        <pc:sldMkLst>
          <pc:docMk/>
          <pc:sldMk cId="1226258278" sldId="327"/>
        </pc:sldMkLst>
        <pc:spChg chg="mod">
          <ac:chgData name="Segarra, Carlos" userId="S::cs1620@ic.ac.uk::1ba10626-99df-444d-a1bd-0fae5db10e52" providerId="AD" clId="Web-{36C968D3-0908-76A7-E5FE-817C5ED3CCE3}" dt="2023-11-09T17:54:31.629" v="470" actId="20577"/>
          <ac:spMkLst>
            <pc:docMk/>
            <pc:sldMk cId="1226258278" sldId="327"/>
            <ac:spMk id="4" creationId="{2396142B-3660-1DEC-D85F-FF567343E96A}"/>
          </ac:spMkLst>
        </pc:spChg>
        <pc:spChg chg="ord">
          <ac:chgData name="Segarra, Carlos" userId="S::cs1620@ic.ac.uk::1ba10626-99df-444d-a1bd-0fae5db10e52" providerId="AD" clId="Web-{36C968D3-0908-76A7-E5FE-817C5ED3CCE3}" dt="2023-11-09T18:02:28.889" v="565"/>
          <ac:spMkLst>
            <pc:docMk/>
            <pc:sldMk cId="1226258278" sldId="327"/>
            <ac:spMk id="15" creationId="{9BA24D3E-BC29-C64D-75AE-1E6475D389B0}"/>
          </ac:spMkLst>
        </pc:spChg>
        <pc:spChg chg="add mod">
          <ac:chgData name="Segarra, Carlos" userId="S::cs1620@ic.ac.uk::1ba10626-99df-444d-a1bd-0fae5db10e52" providerId="AD" clId="Web-{36C968D3-0908-76A7-E5FE-817C5ED3CCE3}" dt="2023-11-09T17:58:57.228" v="528" actId="1076"/>
          <ac:spMkLst>
            <pc:docMk/>
            <pc:sldMk cId="1226258278" sldId="327"/>
            <ac:spMk id="18" creationId="{6EFF1B0C-BCE9-B329-8E2F-384CA02A759B}"/>
          </ac:spMkLst>
        </pc:spChg>
        <pc:spChg chg="ord">
          <ac:chgData name="Segarra, Carlos" userId="S::cs1620@ic.ac.uk::1ba10626-99df-444d-a1bd-0fae5db10e52" providerId="AD" clId="Web-{36C968D3-0908-76A7-E5FE-817C5ED3CCE3}" dt="2023-11-09T18:01:46.466" v="558"/>
          <ac:spMkLst>
            <pc:docMk/>
            <pc:sldMk cId="1226258278" sldId="327"/>
            <ac:spMk id="19" creationId="{6545AE4B-AA98-0E44-BC4E-5AF0B3557B84}"/>
          </ac:spMkLst>
        </pc:spChg>
        <pc:spChg chg="add mod">
          <ac:chgData name="Segarra, Carlos" userId="S::cs1620@ic.ac.uk::1ba10626-99df-444d-a1bd-0fae5db10e52" providerId="AD" clId="Web-{36C968D3-0908-76A7-E5FE-817C5ED3CCE3}" dt="2023-11-09T17:59:42.542" v="541" actId="1076"/>
          <ac:spMkLst>
            <pc:docMk/>
            <pc:sldMk cId="1226258278" sldId="327"/>
            <ac:spMk id="20" creationId="{7C7FC237-B65F-83FC-6586-0C0A71E924C8}"/>
          </ac:spMkLst>
        </pc:spChg>
        <pc:spChg chg="add mod">
          <ac:chgData name="Segarra, Carlos" userId="S::cs1620@ic.ac.uk::1ba10626-99df-444d-a1bd-0fae5db10e52" providerId="AD" clId="Web-{36C968D3-0908-76A7-E5FE-817C5ED3CCE3}" dt="2023-11-09T17:59:49.058" v="544" actId="1076"/>
          <ac:spMkLst>
            <pc:docMk/>
            <pc:sldMk cId="1226258278" sldId="327"/>
            <ac:spMk id="22" creationId="{40B04FE7-9382-C6A1-04DA-FF5ED4909FD5}"/>
          </ac:spMkLst>
        </pc:spChg>
        <pc:spChg chg="add mod">
          <ac:chgData name="Segarra, Carlos" userId="S::cs1620@ic.ac.uk::1ba10626-99df-444d-a1bd-0fae5db10e52" providerId="AD" clId="Web-{36C968D3-0908-76A7-E5FE-817C5ED3CCE3}" dt="2023-11-09T17:59:55.995" v="545" actId="1076"/>
          <ac:spMkLst>
            <pc:docMk/>
            <pc:sldMk cId="1226258278" sldId="327"/>
            <ac:spMk id="23" creationId="{39E1BE13-ECB9-C7AC-07A8-A478948619D9}"/>
          </ac:spMkLst>
        </pc:spChg>
        <pc:spChg chg="add mod ord">
          <ac:chgData name="Segarra, Carlos" userId="S::cs1620@ic.ac.uk::1ba10626-99df-444d-a1bd-0fae5db10e52" providerId="AD" clId="Web-{36C968D3-0908-76A7-E5FE-817C5ED3CCE3}" dt="2023-11-09T18:01:39.388" v="557"/>
          <ac:spMkLst>
            <pc:docMk/>
            <pc:sldMk cId="1226258278" sldId="327"/>
            <ac:spMk id="24" creationId="{740CEA70-9D7A-5BCA-5081-4B7FD3F4F4B9}"/>
          </ac:spMkLst>
        </pc:spChg>
        <pc:spChg chg="add del">
          <ac:chgData name="Segarra, Carlos" userId="S::cs1620@ic.ac.uk::1ba10626-99df-444d-a1bd-0fae5db10e52" providerId="AD" clId="Web-{36C968D3-0908-76A7-E5FE-817C5ED3CCE3}" dt="2023-11-09T18:01:12.997" v="555"/>
          <ac:spMkLst>
            <pc:docMk/>
            <pc:sldMk cId="1226258278" sldId="327"/>
            <ac:spMk id="26" creationId="{9D2CFA9C-95D2-2D41-DB09-944AF99415F0}"/>
          </ac:spMkLst>
        </pc:spChg>
        <pc:spChg chg="add mod ord">
          <ac:chgData name="Segarra, Carlos" userId="S::cs1620@ic.ac.uk::1ba10626-99df-444d-a1bd-0fae5db10e52" providerId="AD" clId="Web-{36C968D3-0908-76A7-E5FE-817C5ED3CCE3}" dt="2023-11-09T18:02:21.139" v="563"/>
          <ac:spMkLst>
            <pc:docMk/>
            <pc:sldMk cId="1226258278" sldId="327"/>
            <ac:spMk id="27" creationId="{D76F301E-55EB-E743-EB2B-6BEC8EC7D5F5}"/>
          </ac:spMkLst>
        </pc:spChg>
        <pc:spChg chg="add mod">
          <ac:chgData name="Segarra, Carlos" userId="S::cs1620@ic.ac.uk::1ba10626-99df-444d-a1bd-0fae5db10e52" providerId="AD" clId="Web-{36C968D3-0908-76A7-E5FE-817C5ED3CCE3}" dt="2023-11-09T18:02:55.452" v="576" actId="1076"/>
          <ac:spMkLst>
            <pc:docMk/>
            <pc:sldMk cId="1226258278" sldId="327"/>
            <ac:spMk id="29" creationId="{3C7F5C59-EC85-7C8C-61B6-5F15406BF3CE}"/>
          </ac:spMkLst>
        </pc:spChg>
        <pc:spChg chg="add mod">
          <ac:chgData name="Segarra, Carlos" userId="S::cs1620@ic.ac.uk::1ba10626-99df-444d-a1bd-0fae5db10e52" providerId="AD" clId="Web-{36C968D3-0908-76A7-E5FE-817C5ED3CCE3}" dt="2023-11-09T18:03:03.405" v="579" actId="1076"/>
          <ac:spMkLst>
            <pc:docMk/>
            <pc:sldMk cId="1226258278" sldId="327"/>
            <ac:spMk id="31" creationId="{60BB63BD-3CD4-76FE-D86B-BD7735760CE9}"/>
          </ac:spMkLst>
        </pc:spChg>
        <pc:spChg chg="ord">
          <ac:chgData name="Segarra, Carlos" userId="S::cs1620@ic.ac.uk::1ba10626-99df-444d-a1bd-0fae5db10e52" providerId="AD" clId="Web-{36C968D3-0908-76A7-E5FE-817C5ED3CCE3}" dt="2023-11-09T18:02:25.795" v="564"/>
          <ac:spMkLst>
            <pc:docMk/>
            <pc:sldMk cId="1226258278" sldId="327"/>
            <ac:spMk id="77" creationId="{CE0315D9-E49E-E7C4-20A4-E8B51F1C4F80}"/>
          </ac:spMkLst>
        </pc:spChg>
        <pc:picChg chg="add mod">
          <ac:chgData name="Segarra, Carlos" userId="S::cs1620@ic.ac.uk::1ba10626-99df-444d-a1bd-0fae5db10e52" providerId="AD" clId="Web-{36C968D3-0908-76A7-E5FE-817C5ED3CCE3}" dt="2023-11-09T17:57:22.570" v="518" actId="1076"/>
          <ac:picMkLst>
            <pc:docMk/>
            <pc:sldMk cId="1226258278" sldId="327"/>
            <ac:picMk id="13" creationId="{59156B03-4D61-6FA8-96E8-E72A625075D7}"/>
          </ac:picMkLst>
        </pc:picChg>
        <pc:picChg chg="add mod">
          <ac:chgData name="Segarra, Carlos" userId="S::cs1620@ic.ac.uk::1ba10626-99df-444d-a1bd-0fae5db10e52" providerId="AD" clId="Web-{36C968D3-0908-76A7-E5FE-817C5ED3CCE3}" dt="2023-11-09T17:57:44.758" v="521" actId="14100"/>
          <ac:picMkLst>
            <pc:docMk/>
            <pc:sldMk cId="1226258278" sldId="327"/>
            <ac:picMk id="17" creationId="{372D5168-8663-9773-8428-FBE0425FA3F3}"/>
          </ac:picMkLst>
        </pc:picChg>
        <pc:cxnChg chg="add mod">
          <ac:chgData name="Segarra, Carlos" userId="S::cs1620@ic.ac.uk::1ba10626-99df-444d-a1bd-0fae5db10e52" providerId="AD" clId="Web-{36C968D3-0908-76A7-E5FE-817C5ED3CCE3}" dt="2023-11-09T17:53:56.066" v="451"/>
          <ac:cxnSpMkLst>
            <pc:docMk/>
            <pc:sldMk cId="1226258278" sldId="327"/>
            <ac:cxnSpMk id="3" creationId="{A9E613B5-69E9-3259-EC65-8EEE6F971C8C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7:54:03.831" v="453" actId="1076"/>
          <ac:cxnSpMkLst>
            <pc:docMk/>
            <pc:sldMk cId="1226258278" sldId="327"/>
            <ac:cxnSpMk id="11" creationId="{CB0FD9A2-0147-C9B1-2FC2-E7857BF4C9EB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8:06:23.800" v="588"/>
          <ac:cxnSpMkLst>
            <pc:docMk/>
            <pc:sldMk cId="1226258278" sldId="327"/>
            <ac:cxnSpMk id="32" creationId="{774751D6-0FAB-3263-7FED-10D7A02A3454}"/>
          </ac:cxnSpMkLst>
        </pc:cxnChg>
        <pc:cxnChg chg="add mod">
          <ac:chgData name="Segarra, Carlos" userId="S::cs1620@ic.ac.uk::1ba10626-99df-444d-a1bd-0fae5db10e52" providerId="AD" clId="Web-{36C968D3-0908-76A7-E5FE-817C5ED3CCE3}" dt="2023-11-09T18:06:42.160" v="592" actId="1076"/>
          <ac:cxnSpMkLst>
            <pc:docMk/>
            <pc:sldMk cId="1226258278" sldId="327"/>
            <ac:cxnSpMk id="33" creationId="{005CBFE5-53A5-4388-65D9-C69CC6A92173}"/>
          </ac:cxnSpMkLst>
        </pc:cxnChg>
      </pc:sldChg>
    </pc:docChg>
  </pc:docChgLst>
  <pc:docChgLst>
    <pc:chgData name="Segarra, Carlos" userId="S::cs1620@ic.ac.uk::1ba10626-99df-444d-a1bd-0fae5db10e52" providerId="AD" clId="Web-{61F870E2-87B1-4C74-AF5A-7DBD69AD8695}"/>
    <pc:docChg chg="modSld">
      <pc:chgData name="Segarra, Carlos" userId="S::cs1620@ic.ac.uk::1ba10626-99df-444d-a1bd-0fae5db10e52" providerId="AD" clId="Web-{61F870E2-87B1-4C74-AF5A-7DBD69AD8695}" dt="2023-11-13T16:10:39.011" v="0" actId="20577"/>
      <pc:docMkLst>
        <pc:docMk/>
      </pc:docMkLst>
      <pc:sldChg chg="modSp">
        <pc:chgData name="Segarra, Carlos" userId="S::cs1620@ic.ac.uk::1ba10626-99df-444d-a1bd-0fae5db10e52" providerId="AD" clId="Web-{61F870E2-87B1-4C74-AF5A-7DBD69AD8695}" dt="2023-11-13T16:10:39.011" v="0" actId="20577"/>
        <pc:sldMkLst>
          <pc:docMk/>
          <pc:sldMk cId="3030758174" sldId="304"/>
        </pc:sldMkLst>
        <pc:spChg chg="mod">
          <ac:chgData name="Segarra, Carlos" userId="S::cs1620@ic.ac.uk::1ba10626-99df-444d-a1bd-0fae5db10e52" providerId="AD" clId="Web-{61F870E2-87B1-4C74-AF5A-7DBD69AD8695}" dt="2023-11-13T16:10:39.011" v="0" actId="20577"/>
          <ac:spMkLst>
            <pc:docMk/>
            <pc:sldMk cId="3030758174" sldId="304"/>
            <ac:spMk id="4" creationId="{CC78E52C-E2F3-6218-C189-071612BA15C6}"/>
          </ac:spMkLst>
        </pc:spChg>
      </pc:sldChg>
    </pc:docChg>
  </pc:docChgLst>
  <pc:docChgLst>
    <pc:chgData name="Segarra, Carlos" userId="S::cs1620@ic.ac.uk::1ba10626-99df-444d-a1bd-0fae5db10e52" providerId="AD" clId="Web-{E362610B-004F-781D-03B5-728116C5C414}"/>
    <pc:docChg chg="addSld delSld modSld">
      <pc:chgData name="Segarra, Carlos" userId="S::cs1620@ic.ac.uk::1ba10626-99df-444d-a1bd-0fae5db10e52" providerId="AD" clId="Web-{E362610B-004F-781D-03B5-728116C5C414}" dt="2023-05-19T17:21:15.264" v="2070" actId="20577"/>
      <pc:docMkLst>
        <pc:docMk/>
      </pc:docMkLst>
      <pc:sldChg chg="modSp modNotes">
        <pc:chgData name="Segarra, Carlos" userId="S::cs1620@ic.ac.uk::1ba10626-99df-444d-a1bd-0fae5db10e52" providerId="AD" clId="Web-{E362610B-004F-781D-03B5-728116C5C414}" dt="2023-05-19T16:36:33.344" v="1364"/>
        <pc:sldMkLst>
          <pc:docMk/>
          <pc:sldMk cId="4032618088" sldId="256"/>
        </pc:sldMkLst>
        <pc:spChg chg="mod">
          <ac:chgData name="Segarra, Carlos" userId="S::cs1620@ic.ac.uk::1ba10626-99df-444d-a1bd-0fae5db10e52" providerId="AD" clId="Web-{E362610B-004F-781D-03B5-728116C5C414}" dt="2023-05-19T15:35:35.644" v="297" actId="20577"/>
          <ac:spMkLst>
            <pc:docMk/>
            <pc:sldMk cId="4032618088" sldId="256"/>
            <ac:spMk id="2" creationId="{00000000-0000-0000-0000-000000000000}"/>
          </ac:spMkLst>
        </pc:spChg>
        <pc:spChg chg="mod">
          <ac:chgData name="Segarra, Carlos" userId="S::cs1620@ic.ac.uk::1ba10626-99df-444d-a1bd-0fae5db10e52" providerId="AD" clId="Web-{E362610B-004F-781D-03B5-728116C5C414}" dt="2023-05-19T15:35:34.597" v="296" actId="20577"/>
          <ac:spMkLst>
            <pc:docMk/>
            <pc:sldMk cId="4032618088" sldId="256"/>
            <ac:spMk id="3" creationId="{00000000-0000-0000-0000-000000000000}"/>
          </ac:spMkLst>
        </pc:spChg>
        <pc:spChg chg="mod">
          <ac:chgData name="Segarra, Carlos" userId="S::cs1620@ic.ac.uk::1ba10626-99df-444d-a1bd-0fae5db10e52" providerId="AD" clId="Web-{E362610B-004F-781D-03B5-728116C5C414}" dt="2023-05-19T15:08:26.152" v="33" actId="20577"/>
          <ac:spMkLst>
            <pc:docMk/>
            <pc:sldMk cId="4032618088" sldId="256"/>
            <ac:spMk id="8" creationId="{00000000-0000-0000-0000-000000000000}"/>
          </ac:spMkLst>
        </pc:spChg>
      </pc:sldChg>
      <pc:sldChg chg="addSp delSp modSp">
        <pc:chgData name="Segarra, Carlos" userId="S::cs1620@ic.ac.uk::1ba10626-99df-444d-a1bd-0fae5db10e52" providerId="AD" clId="Web-{E362610B-004F-781D-03B5-728116C5C414}" dt="2023-05-19T16:14:02.368" v="1129" actId="20577"/>
        <pc:sldMkLst>
          <pc:docMk/>
          <pc:sldMk cId="421902942" sldId="257"/>
        </pc:sldMkLst>
        <pc:spChg chg="mod">
          <ac:chgData name="Segarra, Carlos" userId="S::cs1620@ic.ac.uk::1ba10626-99df-444d-a1bd-0fae5db10e52" providerId="AD" clId="Web-{E362610B-004F-781D-03B5-728116C5C414}" dt="2023-05-19T15:08:41.669" v="35" actId="20577"/>
          <ac:spMkLst>
            <pc:docMk/>
            <pc:sldMk cId="421902942" sldId="257"/>
            <ac:spMk id="2" creationId="{00000000-0000-0000-0000-000000000000}"/>
          </ac:spMkLst>
        </pc:spChg>
        <pc:spChg chg="mod">
          <ac:chgData name="Segarra, Carlos" userId="S::cs1620@ic.ac.uk::1ba10626-99df-444d-a1bd-0fae5db10e52" providerId="AD" clId="Web-{E362610B-004F-781D-03B5-728116C5C414}" dt="2023-05-19T16:14:02.368" v="1129" actId="20577"/>
          <ac:spMkLst>
            <pc:docMk/>
            <pc:sldMk cId="421902942" sldId="257"/>
            <ac:spMk id="3" creationId="{00000000-0000-0000-0000-000000000000}"/>
          </ac:spMkLst>
        </pc:spChg>
        <pc:spChg chg="mod">
          <ac:chgData name="Segarra, Carlos" userId="S::cs1620@ic.ac.uk::1ba10626-99df-444d-a1bd-0fae5db10e52" providerId="AD" clId="Web-{E362610B-004F-781D-03B5-728116C5C414}" dt="2023-05-19T15:15:06.083" v="89" actId="20577"/>
          <ac:spMkLst>
            <pc:docMk/>
            <pc:sldMk cId="421902942" sldId="257"/>
            <ac:spMk id="4" creationId="{00000000-0000-0000-0000-000000000000}"/>
          </ac:spMkLst>
        </pc:spChg>
        <pc:spChg chg="add mod">
          <ac:chgData name="Segarra, Carlos" userId="S::cs1620@ic.ac.uk::1ba10626-99df-444d-a1bd-0fae5db10e52" providerId="AD" clId="Web-{E362610B-004F-781D-03B5-728116C5C414}" dt="2023-05-19T15:40:33.929" v="426" actId="20577"/>
          <ac:spMkLst>
            <pc:docMk/>
            <pc:sldMk cId="421902942" sldId="257"/>
            <ac:spMk id="8" creationId="{32B92534-00FF-06E2-D5FD-F9C641BAF0F1}"/>
          </ac:spMkLst>
        </pc:spChg>
        <pc:picChg chg="add del mod">
          <ac:chgData name="Segarra, Carlos" userId="S::cs1620@ic.ac.uk::1ba10626-99df-444d-a1bd-0fae5db10e52" providerId="AD" clId="Web-{E362610B-004F-781D-03B5-728116C5C414}" dt="2023-05-19T15:39:55.801" v="408"/>
          <ac:picMkLst>
            <pc:docMk/>
            <pc:sldMk cId="421902942" sldId="257"/>
            <ac:picMk id="6" creationId="{E18FAB44-27A2-2780-D3C2-A9966291A244}"/>
          </ac:picMkLst>
        </pc:picChg>
      </pc:sldChg>
      <pc:sldChg chg="addSp delSp modSp new addAnim modNotes">
        <pc:chgData name="Segarra, Carlos" userId="S::cs1620@ic.ac.uk::1ba10626-99df-444d-a1bd-0fae5db10e52" providerId="AD" clId="Web-{E362610B-004F-781D-03B5-728116C5C414}" dt="2023-05-19T15:28:47.681" v="248" actId="20577"/>
        <pc:sldMkLst>
          <pc:docMk/>
          <pc:sldMk cId="1356201965" sldId="258"/>
        </pc:sldMkLst>
        <pc:spChg chg="mod">
          <ac:chgData name="Segarra, Carlos" userId="S::cs1620@ic.ac.uk::1ba10626-99df-444d-a1bd-0fae5db10e52" providerId="AD" clId="Web-{E362610B-004F-781D-03B5-728116C5C414}" dt="2023-05-19T15:28:47.681" v="248" actId="20577"/>
          <ac:spMkLst>
            <pc:docMk/>
            <pc:sldMk cId="1356201965" sldId="258"/>
            <ac:spMk id="2" creationId="{31BD2FB7-02AE-A9DF-4C6B-EAC5A13885EE}"/>
          </ac:spMkLst>
        </pc:spChg>
        <pc:spChg chg="del mod">
          <ac:chgData name="Segarra, Carlos" userId="S::cs1620@ic.ac.uk::1ba10626-99df-444d-a1bd-0fae5db10e52" providerId="AD" clId="Web-{E362610B-004F-781D-03B5-728116C5C414}" dt="2023-05-19T15:14:20.315" v="85"/>
          <ac:spMkLst>
            <pc:docMk/>
            <pc:sldMk cId="1356201965" sldId="258"/>
            <ac:spMk id="3" creationId="{DF75F602-11C2-0B07-CEE4-44EFC1805005}"/>
          </ac:spMkLst>
        </pc:spChg>
        <pc:spChg chg="mod">
          <ac:chgData name="Segarra, Carlos" userId="S::cs1620@ic.ac.uk::1ba10626-99df-444d-a1bd-0fae5db10e52" providerId="AD" clId="Web-{E362610B-004F-781D-03B5-728116C5C414}" dt="2023-05-19T15:15:16.271" v="90" actId="20577"/>
          <ac:spMkLst>
            <pc:docMk/>
            <pc:sldMk cId="1356201965" sldId="258"/>
            <ac:spMk id="4" creationId="{C5D112F2-E17E-42AB-8DE9-54DB7B1B437A}"/>
          </ac:spMkLst>
        </pc:spChg>
        <pc:picChg chg="add mod">
          <ac:chgData name="Segarra, Carlos" userId="S::cs1620@ic.ac.uk::1ba10626-99df-444d-a1bd-0fae5db10e52" providerId="AD" clId="Web-{E362610B-004F-781D-03B5-728116C5C414}" dt="2023-05-19T15:14:29.894" v="87" actId="1076"/>
          <ac:picMkLst>
            <pc:docMk/>
            <pc:sldMk cId="1356201965" sldId="258"/>
            <ac:picMk id="6" creationId="{411631D9-1006-8C9F-0A77-E6E03547D1E6}"/>
          </ac:picMkLst>
        </pc:picChg>
        <pc:picChg chg="add mod">
          <ac:chgData name="Segarra, Carlos" userId="S::cs1620@ic.ac.uk::1ba10626-99df-444d-a1bd-0fae5db10e52" providerId="AD" clId="Web-{E362610B-004F-781D-03B5-728116C5C414}" dt="2023-05-19T15:16:03.212" v="97" actId="1076"/>
          <ac:picMkLst>
            <pc:docMk/>
            <pc:sldMk cId="1356201965" sldId="258"/>
            <ac:picMk id="7" creationId="{6A47CF0A-165F-4193-C8AE-7AB0AFD3AECF}"/>
          </ac:picMkLst>
        </pc:picChg>
        <pc:picChg chg="add mod">
          <ac:chgData name="Segarra, Carlos" userId="S::cs1620@ic.ac.uk::1ba10626-99df-444d-a1bd-0fae5db10e52" providerId="AD" clId="Web-{E362610B-004F-781D-03B5-728116C5C414}" dt="2023-05-19T15:18:10.720" v="100" actId="1076"/>
          <ac:picMkLst>
            <pc:docMk/>
            <pc:sldMk cId="1356201965" sldId="258"/>
            <ac:picMk id="8" creationId="{E642C34F-48A6-E7AE-5978-C905AB68DC42}"/>
          </ac:picMkLst>
        </pc:picChg>
      </pc:sldChg>
      <pc:sldChg chg="modSp new">
        <pc:chgData name="Segarra, Carlos" userId="S::cs1620@ic.ac.uk::1ba10626-99df-444d-a1bd-0fae5db10e52" providerId="AD" clId="Web-{E362610B-004F-781D-03B5-728116C5C414}" dt="2023-05-19T15:29:11.402" v="268" actId="20577"/>
        <pc:sldMkLst>
          <pc:docMk/>
          <pc:sldMk cId="2696508935" sldId="259"/>
        </pc:sldMkLst>
        <pc:spChg chg="mod">
          <ac:chgData name="Segarra, Carlos" userId="S::cs1620@ic.ac.uk::1ba10626-99df-444d-a1bd-0fae5db10e52" providerId="AD" clId="Web-{E362610B-004F-781D-03B5-728116C5C414}" dt="2023-05-19T15:29:11.402" v="268" actId="20577"/>
          <ac:spMkLst>
            <pc:docMk/>
            <pc:sldMk cId="2696508935" sldId="259"/>
            <ac:spMk id="2" creationId="{AF89C928-305D-4449-31AA-0B32089ACD28}"/>
          </ac:spMkLst>
        </pc:spChg>
        <pc:spChg chg="mod">
          <ac:chgData name="Segarra, Carlos" userId="S::cs1620@ic.ac.uk::1ba10626-99df-444d-a1bd-0fae5db10e52" providerId="AD" clId="Web-{E362610B-004F-781D-03B5-728116C5C414}" dt="2023-05-19T15:15:36.507" v="95" actId="20577"/>
          <ac:spMkLst>
            <pc:docMk/>
            <pc:sldMk cId="2696508935" sldId="259"/>
            <ac:spMk id="4" creationId="{F7A00628-BF71-8E9D-6A77-B51ECCC974A5}"/>
          </ac:spMkLst>
        </pc:spChg>
      </pc:sldChg>
      <pc:sldChg chg="addSp delSp modSp new addAnim delAnim modAnim">
        <pc:chgData name="Segarra, Carlos" userId="S::cs1620@ic.ac.uk::1ba10626-99df-444d-a1bd-0fae5db10e52" providerId="AD" clId="Web-{E362610B-004F-781D-03B5-728116C5C414}" dt="2023-05-19T15:35:51.739" v="300" actId="20577"/>
        <pc:sldMkLst>
          <pc:docMk/>
          <pc:sldMk cId="1944500641" sldId="260"/>
        </pc:sldMkLst>
        <pc:spChg chg="mod">
          <ac:chgData name="Segarra, Carlos" userId="S::cs1620@ic.ac.uk::1ba10626-99df-444d-a1bd-0fae5db10e52" providerId="AD" clId="Web-{E362610B-004F-781D-03B5-728116C5C414}" dt="2023-05-19T15:28:55.088" v="260" actId="20577"/>
          <ac:spMkLst>
            <pc:docMk/>
            <pc:sldMk cId="1944500641" sldId="260"/>
            <ac:spMk id="2" creationId="{4B7320AD-1731-261E-BAF2-DB54CB1A8E12}"/>
          </ac:spMkLst>
        </pc:spChg>
        <pc:spChg chg="mod">
          <ac:chgData name="Segarra, Carlos" userId="S::cs1620@ic.ac.uk::1ba10626-99df-444d-a1bd-0fae5db10e52" providerId="AD" clId="Web-{E362610B-004F-781D-03B5-728116C5C414}" dt="2023-05-19T15:35:45.708" v="298" actId="20577"/>
          <ac:spMkLst>
            <pc:docMk/>
            <pc:sldMk cId="1944500641" sldId="260"/>
            <ac:spMk id="3" creationId="{A8CA4315-1D7C-8A9C-8D13-C5388E479435}"/>
          </ac:spMkLst>
        </pc:spChg>
        <pc:spChg chg="mod">
          <ac:chgData name="Segarra, Carlos" userId="S::cs1620@ic.ac.uk::1ba10626-99df-444d-a1bd-0fae5db10e52" providerId="AD" clId="Web-{E362610B-004F-781D-03B5-728116C5C414}" dt="2023-05-19T15:24:06.088" v="245" actId="20577"/>
          <ac:spMkLst>
            <pc:docMk/>
            <pc:sldMk cId="1944500641" sldId="260"/>
            <ac:spMk id="4" creationId="{ED9C5C2F-8AF6-4699-22FD-E3FD4F925127}"/>
          </ac:spMkLst>
        </pc:spChg>
        <pc:spChg chg="add mod">
          <ac:chgData name="Segarra, Carlos" userId="S::cs1620@ic.ac.uk::1ba10626-99df-444d-a1bd-0fae5db10e52" providerId="AD" clId="Web-{E362610B-004F-781D-03B5-728116C5C414}" dt="2023-05-19T15:35:51.739" v="300" actId="20577"/>
          <ac:spMkLst>
            <pc:docMk/>
            <pc:sldMk cId="1944500641" sldId="260"/>
            <ac:spMk id="25" creationId="{6BFBEAF4-0627-DA57-9578-EAAC120258B3}"/>
          </ac:spMkLst>
        </pc:spChg>
        <pc:picChg chg="add mod ord">
          <ac:chgData name="Segarra, Carlos" userId="S::cs1620@ic.ac.uk::1ba10626-99df-444d-a1bd-0fae5db10e52" providerId="AD" clId="Web-{E362610B-004F-781D-03B5-728116C5C414}" dt="2023-05-19T15:19:07.692" v="122"/>
          <ac:picMkLst>
            <pc:docMk/>
            <pc:sldMk cId="1944500641" sldId="260"/>
            <ac:picMk id="7" creationId="{6B398223-9E65-2E5A-11E4-F3B92C0F1E81}"/>
          </ac:picMkLst>
        </pc:picChg>
        <pc:picChg chg="add mod">
          <ac:chgData name="Segarra, Carlos" userId="S::cs1620@ic.ac.uk::1ba10626-99df-444d-a1bd-0fae5db10e52" providerId="AD" clId="Web-{E362610B-004F-781D-03B5-728116C5C414}" dt="2023-05-19T15:19:09.598" v="123" actId="1076"/>
          <ac:picMkLst>
            <pc:docMk/>
            <pc:sldMk cId="1944500641" sldId="260"/>
            <ac:picMk id="9" creationId="{57271C59-A047-DE7A-6C8F-E722E8CE4A7C}"/>
          </ac:picMkLst>
        </pc:picChg>
        <pc:picChg chg="add mod">
          <ac:chgData name="Segarra, Carlos" userId="S::cs1620@ic.ac.uk::1ba10626-99df-444d-a1bd-0fae5db10e52" providerId="AD" clId="Web-{E362610B-004F-781D-03B5-728116C5C414}" dt="2023-05-19T15:19:14.364" v="125" actId="1076"/>
          <ac:picMkLst>
            <pc:docMk/>
            <pc:sldMk cId="1944500641" sldId="260"/>
            <ac:picMk id="11" creationId="{8981C2C9-9167-5C6E-C12A-70E0AB203B1F}"/>
          </ac:picMkLst>
        </pc:picChg>
        <pc:picChg chg="add del">
          <ac:chgData name="Segarra, Carlos" userId="S::cs1620@ic.ac.uk::1ba10626-99df-444d-a1bd-0fae5db10e52" providerId="AD" clId="Web-{E362610B-004F-781D-03B5-728116C5C414}" dt="2023-05-19T15:21:30.717" v="197"/>
          <ac:picMkLst>
            <pc:docMk/>
            <pc:sldMk cId="1944500641" sldId="260"/>
            <ac:picMk id="13" creationId="{F2251C38-0CD5-DAA8-0B65-B0BFC33B9CB7}"/>
          </ac:picMkLst>
        </pc:picChg>
        <pc:picChg chg="add del">
          <ac:chgData name="Segarra, Carlos" userId="S::cs1620@ic.ac.uk::1ba10626-99df-444d-a1bd-0fae5db10e52" providerId="AD" clId="Web-{E362610B-004F-781D-03B5-728116C5C414}" dt="2023-05-19T15:21:30.717" v="196"/>
          <ac:picMkLst>
            <pc:docMk/>
            <pc:sldMk cId="1944500641" sldId="260"/>
            <ac:picMk id="15" creationId="{93E789FA-9F88-4F88-D126-C8AA6B7146D6}"/>
          </ac:picMkLst>
        </pc:picChg>
        <pc:picChg chg="add del">
          <ac:chgData name="Segarra, Carlos" userId="S::cs1620@ic.ac.uk::1ba10626-99df-444d-a1bd-0fae5db10e52" providerId="AD" clId="Web-{E362610B-004F-781D-03B5-728116C5C414}" dt="2023-05-19T15:21:30.717" v="195"/>
          <ac:picMkLst>
            <pc:docMk/>
            <pc:sldMk cId="1944500641" sldId="260"/>
            <ac:picMk id="17" creationId="{B3B35DD6-D195-D8DC-64E2-BE6C5C568799}"/>
          </ac:picMkLst>
        </pc:picChg>
        <pc:picChg chg="add del">
          <ac:chgData name="Segarra, Carlos" userId="S::cs1620@ic.ac.uk::1ba10626-99df-444d-a1bd-0fae5db10e52" providerId="AD" clId="Web-{E362610B-004F-781D-03B5-728116C5C414}" dt="2023-05-19T15:21:37.592" v="203"/>
          <ac:picMkLst>
            <pc:docMk/>
            <pc:sldMk cId="1944500641" sldId="260"/>
            <ac:picMk id="19" creationId="{DED08E67-F35E-C126-1D4F-C7708D0AD964}"/>
          </ac:picMkLst>
        </pc:picChg>
        <pc:picChg chg="add del">
          <ac:chgData name="Segarra, Carlos" userId="S::cs1620@ic.ac.uk::1ba10626-99df-444d-a1bd-0fae5db10e52" providerId="AD" clId="Web-{E362610B-004F-781D-03B5-728116C5C414}" dt="2023-05-19T15:21:37.576" v="202"/>
          <ac:picMkLst>
            <pc:docMk/>
            <pc:sldMk cId="1944500641" sldId="260"/>
            <ac:picMk id="21" creationId="{655C6282-5F49-7C02-0BCF-E56C147BAE01}"/>
          </ac:picMkLst>
        </pc:picChg>
        <pc:picChg chg="add del">
          <ac:chgData name="Segarra, Carlos" userId="S::cs1620@ic.ac.uk::1ba10626-99df-444d-a1bd-0fae5db10e52" providerId="AD" clId="Web-{E362610B-004F-781D-03B5-728116C5C414}" dt="2023-05-19T15:21:37.576" v="201"/>
          <ac:picMkLst>
            <pc:docMk/>
            <pc:sldMk cId="1944500641" sldId="260"/>
            <ac:picMk id="23" creationId="{965E49A5-0EC8-F6F8-987C-19CFECBBEA09}"/>
          </ac:picMkLst>
        </pc:picChg>
        <pc:picChg chg="add mod">
          <ac:chgData name="Segarra, Carlos" userId="S::cs1620@ic.ac.uk::1ba10626-99df-444d-a1bd-0fae5db10e52" providerId="AD" clId="Web-{E362610B-004F-781D-03B5-728116C5C414}" dt="2023-05-19T15:33:06.323" v="284" actId="1076"/>
          <ac:picMkLst>
            <pc:docMk/>
            <pc:sldMk cId="1944500641" sldId="260"/>
            <ac:picMk id="26" creationId="{967E44C1-DA1B-D131-E4BA-FE3965D43DBA}"/>
          </ac:picMkLst>
        </pc:picChg>
        <pc:picChg chg="add mod">
          <ac:chgData name="Segarra, Carlos" userId="S::cs1620@ic.ac.uk::1ba10626-99df-444d-a1bd-0fae5db10e52" providerId="AD" clId="Web-{E362610B-004F-781D-03B5-728116C5C414}" dt="2023-05-19T15:33:07.823" v="285" actId="1076"/>
          <ac:picMkLst>
            <pc:docMk/>
            <pc:sldMk cId="1944500641" sldId="260"/>
            <ac:picMk id="27" creationId="{0294FA8D-45FB-83BE-20B5-D6411A7B6A06}"/>
          </ac:picMkLst>
        </pc:picChg>
      </pc:sldChg>
      <pc:sldChg chg="addSp delSp modSp add replId modNotes">
        <pc:chgData name="Segarra, Carlos" userId="S::cs1620@ic.ac.uk::1ba10626-99df-444d-a1bd-0fae5db10e52" providerId="AD" clId="Web-{E362610B-004F-781D-03B5-728116C5C414}" dt="2023-05-19T16:02:59.968" v="677"/>
        <pc:sldMkLst>
          <pc:docMk/>
          <pc:sldMk cId="4116222761" sldId="261"/>
        </pc:sldMkLst>
        <pc:spChg chg="mod">
          <ac:chgData name="Segarra, Carlos" userId="S::cs1620@ic.ac.uk::1ba10626-99df-444d-a1bd-0fae5db10e52" providerId="AD" clId="Web-{E362610B-004F-781D-03B5-728116C5C414}" dt="2023-05-19T15:41:58.887" v="439" actId="20577"/>
          <ac:spMkLst>
            <pc:docMk/>
            <pc:sldMk cId="4116222761" sldId="261"/>
            <ac:spMk id="2" creationId="{AF89C928-305D-4449-31AA-0B32089ACD28}"/>
          </ac:spMkLst>
        </pc:spChg>
        <pc:spChg chg="del">
          <ac:chgData name="Segarra, Carlos" userId="S::cs1620@ic.ac.uk::1ba10626-99df-444d-a1bd-0fae5db10e52" providerId="AD" clId="Web-{E362610B-004F-781D-03B5-728116C5C414}" dt="2023-05-19T15:56:19.816" v="536"/>
          <ac:spMkLst>
            <pc:docMk/>
            <pc:sldMk cId="4116222761" sldId="261"/>
            <ac:spMk id="3" creationId="{3C85B597-9647-3472-2931-B115B95D08B2}"/>
          </ac:spMkLst>
        </pc:spChg>
        <pc:picChg chg="add mod">
          <ac:chgData name="Segarra, Carlos" userId="S::cs1620@ic.ac.uk::1ba10626-99df-444d-a1bd-0fae5db10e52" providerId="AD" clId="Web-{E362610B-004F-781D-03B5-728116C5C414}" dt="2023-05-19T15:56:22.316" v="538" actId="1076"/>
          <ac:picMkLst>
            <pc:docMk/>
            <pc:sldMk cId="4116222761" sldId="261"/>
            <ac:picMk id="6" creationId="{47CA730B-4D90-9CD4-3536-7920CE52A768}"/>
          </ac:picMkLst>
        </pc:picChg>
      </pc:sldChg>
      <pc:sldChg chg="add del replId">
        <pc:chgData name="Segarra, Carlos" userId="S::cs1620@ic.ac.uk::1ba10626-99df-444d-a1bd-0fae5db10e52" providerId="AD" clId="Web-{E362610B-004F-781D-03B5-728116C5C414}" dt="2023-05-19T15:44:59.164" v="490"/>
        <pc:sldMkLst>
          <pc:docMk/>
          <pc:sldMk cId="3669051372" sldId="262"/>
        </pc:sldMkLst>
      </pc:sldChg>
      <pc:sldChg chg="addSp delSp modSp add replId addAnim delAnim modAnim modNotes">
        <pc:chgData name="Segarra, Carlos" userId="S::cs1620@ic.ac.uk::1ba10626-99df-444d-a1bd-0fae5db10e52" providerId="AD" clId="Web-{E362610B-004F-781D-03B5-728116C5C414}" dt="2023-05-19T16:34:46.431" v="1354"/>
        <pc:sldMkLst>
          <pc:docMk/>
          <pc:sldMk cId="66128768" sldId="263"/>
        </pc:sldMkLst>
        <pc:spChg chg="mod">
          <ac:chgData name="Segarra, Carlos" userId="S::cs1620@ic.ac.uk::1ba10626-99df-444d-a1bd-0fae5db10e52" providerId="AD" clId="Web-{E362610B-004F-781D-03B5-728116C5C414}" dt="2023-05-19T15:54:01.745" v="529" actId="20577"/>
          <ac:spMkLst>
            <pc:docMk/>
            <pc:sldMk cId="66128768" sldId="263"/>
            <ac:spMk id="2" creationId="{AF89C928-305D-4449-31AA-0B32089ACD28}"/>
          </ac:spMkLst>
        </pc:spChg>
        <pc:spChg chg="del">
          <ac:chgData name="Segarra, Carlos" userId="S::cs1620@ic.ac.uk::1ba10626-99df-444d-a1bd-0fae5db10e52" providerId="AD" clId="Web-{E362610B-004F-781D-03B5-728116C5C414}" dt="2023-05-19T15:51:03.718" v="521"/>
          <ac:spMkLst>
            <pc:docMk/>
            <pc:sldMk cId="66128768" sldId="263"/>
            <ac:spMk id="3" creationId="{3C85B597-9647-3472-2931-B115B95D08B2}"/>
          </ac:spMkLst>
        </pc:spChg>
        <pc:spChg chg="add mod">
          <ac:chgData name="Segarra, Carlos" userId="S::cs1620@ic.ac.uk::1ba10626-99df-444d-a1bd-0fae5db10e52" providerId="AD" clId="Web-{E362610B-004F-781D-03B5-728116C5C414}" dt="2023-05-19T16:02:08.402" v="647" actId="14100"/>
          <ac:spMkLst>
            <pc:docMk/>
            <pc:sldMk cId="66128768" sldId="263"/>
            <ac:spMk id="8" creationId="{6D5D9D21-9558-0D21-5D44-FA2C26572965}"/>
          </ac:spMkLst>
        </pc:spChg>
        <pc:spChg chg="add mod">
          <ac:chgData name="Segarra, Carlos" userId="S::cs1620@ic.ac.uk::1ba10626-99df-444d-a1bd-0fae5db10e52" providerId="AD" clId="Web-{E362610B-004F-781D-03B5-728116C5C414}" dt="2023-05-19T16:11:28.265" v="974" actId="14100"/>
          <ac:spMkLst>
            <pc:docMk/>
            <pc:sldMk cId="66128768" sldId="263"/>
            <ac:spMk id="10" creationId="{AD3F18EF-C2C7-9B72-D4DF-35F6EB98547B}"/>
          </ac:spMkLst>
        </pc:spChg>
        <pc:spChg chg="add del">
          <ac:chgData name="Segarra, Carlos" userId="S::cs1620@ic.ac.uk::1ba10626-99df-444d-a1bd-0fae5db10e52" providerId="AD" clId="Web-{E362610B-004F-781D-03B5-728116C5C414}" dt="2023-05-19T16:09:28.586" v="881"/>
          <ac:spMkLst>
            <pc:docMk/>
            <pc:sldMk cId="66128768" sldId="263"/>
            <ac:spMk id="12" creationId="{83ED0201-F6AE-55A9-F5B5-9255B92DD551}"/>
          </ac:spMkLst>
        </pc:spChg>
        <pc:spChg chg="add mod">
          <ac:chgData name="Segarra, Carlos" userId="S::cs1620@ic.ac.uk::1ba10626-99df-444d-a1bd-0fae5db10e52" providerId="AD" clId="Web-{E362610B-004F-781D-03B5-728116C5C414}" dt="2023-05-19T16:19:15.909" v="1131" actId="20577"/>
          <ac:spMkLst>
            <pc:docMk/>
            <pc:sldMk cId="66128768" sldId="263"/>
            <ac:spMk id="14" creationId="{52F984D8-860B-E269-5EED-834B4786ED3E}"/>
          </ac:spMkLst>
        </pc:spChg>
        <pc:spChg chg="add mod">
          <ac:chgData name="Segarra, Carlos" userId="S::cs1620@ic.ac.uk::1ba10626-99df-444d-a1bd-0fae5db10e52" providerId="AD" clId="Web-{E362610B-004F-781D-03B5-728116C5C414}" dt="2023-05-19T16:12:28.159" v="991" actId="20577"/>
          <ac:spMkLst>
            <pc:docMk/>
            <pc:sldMk cId="66128768" sldId="263"/>
            <ac:spMk id="16" creationId="{13F9D744-842C-6728-B8D3-76D71EC813C2}"/>
          </ac:spMkLst>
        </pc:spChg>
        <pc:spChg chg="add mod">
          <ac:chgData name="Segarra, Carlos" userId="S::cs1620@ic.ac.uk::1ba10626-99df-444d-a1bd-0fae5db10e52" providerId="AD" clId="Web-{E362610B-004F-781D-03B5-728116C5C414}" dt="2023-05-19T16:19:35.285" v="1141" actId="20577"/>
          <ac:spMkLst>
            <pc:docMk/>
            <pc:sldMk cId="66128768" sldId="263"/>
            <ac:spMk id="18" creationId="{41436ADC-F48C-1ECC-E58C-8DB8EA83C9DA}"/>
          </ac:spMkLst>
        </pc:spChg>
        <pc:spChg chg="add mod">
          <ac:chgData name="Segarra, Carlos" userId="S::cs1620@ic.ac.uk::1ba10626-99df-444d-a1bd-0fae5db10e52" providerId="AD" clId="Web-{E362610B-004F-781D-03B5-728116C5C414}" dt="2023-05-19T16:13:44.649" v="1128" actId="20577"/>
          <ac:spMkLst>
            <pc:docMk/>
            <pc:sldMk cId="66128768" sldId="263"/>
            <ac:spMk id="20" creationId="{FF54C43D-FF11-5FE3-0605-AA72BE2B5BEE}"/>
          </ac:spMkLst>
        </pc:spChg>
        <pc:picChg chg="add del mod">
          <ac:chgData name="Segarra, Carlos" userId="S::cs1620@ic.ac.uk::1ba10626-99df-444d-a1bd-0fae5db10e52" providerId="AD" clId="Web-{E362610B-004F-781D-03B5-728116C5C414}" dt="2023-05-19T15:56:13.597" v="535"/>
          <ac:picMkLst>
            <pc:docMk/>
            <pc:sldMk cId="66128768" sldId="263"/>
            <ac:picMk id="6" creationId="{2AB84063-9E84-1C24-DA6B-27094DC0D256}"/>
          </ac:picMkLst>
        </pc:picChg>
      </pc:sldChg>
      <pc:sldChg chg="addSp delSp modSp new addAnim modAnim modNotes">
        <pc:chgData name="Segarra, Carlos" userId="S::cs1620@ic.ac.uk::1ba10626-99df-444d-a1bd-0fae5db10e52" providerId="AD" clId="Web-{E362610B-004F-781D-03B5-728116C5C414}" dt="2023-05-19T16:49:51.321" v="1735"/>
        <pc:sldMkLst>
          <pc:docMk/>
          <pc:sldMk cId="3370123739" sldId="264"/>
        </pc:sldMkLst>
        <pc:spChg chg="mod">
          <ac:chgData name="Segarra, Carlos" userId="S::cs1620@ic.ac.uk::1ba10626-99df-444d-a1bd-0fae5db10e52" providerId="AD" clId="Web-{E362610B-004F-781D-03B5-728116C5C414}" dt="2023-05-19T16:23:02.016" v="1149" actId="20577"/>
          <ac:spMkLst>
            <pc:docMk/>
            <pc:sldMk cId="3370123739" sldId="264"/>
            <ac:spMk id="2" creationId="{43F736C5-816C-5416-15B8-841D78098AB4}"/>
          </ac:spMkLst>
        </pc:spChg>
        <pc:spChg chg="del">
          <ac:chgData name="Segarra, Carlos" userId="S::cs1620@ic.ac.uk::1ba10626-99df-444d-a1bd-0fae5db10e52" providerId="AD" clId="Web-{E362610B-004F-781D-03B5-728116C5C414}" dt="2023-05-19T16:28:01.332" v="1247"/>
          <ac:spMkLst>
            <pc:docMk/>
            <pc:sldMk cId="3370123739" sldId="264"/>
            <ac:spMk id="3" creationId="{02E33DA3-B5E2-C2E3-2EF7-1162886C8D8C}"/>
          </ac:spMkLst>
        </pc:spChg>
        <pc:spChg chg="mod">
          <ac:chgData name="Segarra, Carlos" userId="S::cs1620@ic.ac.uk::1ba10626-99df-444d-a1bd-0fae5db10e52" providerId="AD" clId="Web-{E362610B-004F-781D-03B5-728116C5C414}" dt="2023-05-19T16:23:40.425" v="1150" actId="20577"/>
          <ac:spMkLst>
            <pc:docMk/>
            <pc:sldMk cId="3370123739" sldId="264"/>
            <ac:spMk id="4" creationId="{5435D84F-6628-4CC7-C58F-E3C86828099D}"/>
          </ac:spMkLst>
        </pc:spChg>
        <pc:spChg chg="add del mod">
          <ac:chgData name="Segarra, Carlos" userId="S::cs1620@ic.ac.uk::1ba10626-99df-444d-a1bd-0fae5db10e52" providerId="AD" clId="Web-{E362610B-004F-781D-03B5-728116C5C414}" dt="2023-05-19T16:28:31.162" v="1271"/>
          <ac:spMkLst>
            <pc:docMk/>
            <pc:sldMk cId="3370123739" sldId="264"/>
            <ac:spMk id="6" creationId="{4C5FE3E2-7ACA-5C4E-41D4-8DB1AEA93848}"/>
          </ac:spMkLst>
        </pc:spChg>
        <pc:spChg chg="add mod">
          <ac:chgData name="Segarra, Carlos" userId="S::cs1620@ic.ac.uk::1ba10626-99df-444d-a1bd-0fae5db10e52" providerId="AD" clId="Web-{E362610B-004F-781D-03B5-728116C5C414}" dt="2023-05-19T16:29:48.667" v="1289" actId="1076"/>
          <ac:spMkLst>
            <pc:docMk/>
            <pc:sldMk cId="3370123739" sldId="264"/>
            <ac:spMk id="7" creationId="{9181A2FE-590A-B762-500C-B3AADD135353}"/>
          </ac:spMkLst>
        </pc:spChg>
        <pc:spChg chg="add del mod">
          <ac:chgData name="Segarra, Carlos" userId="S::cs1620@ic.ac.uk::1ba10626-99df-444d-a1bd-0fae5db10e52" providerId="AD" clId="Web-{E362610B-004F-781D-03B5-728116C5C414}" dt="2023-05-19T16:29:58.042" v="1290"/>
          <ac:spMkLst>
            <pc:docMk/>
            <pc:sldMk cId="3370123739" sldId="264"/>
            <ac:spMk id="8" creationId="{67481876-4D8F-0703-9F40-F156BC37905D}"/>
          </ac:spMkLst>
        </pc:spChg>
        <pc:spChg chg="add del mod">
          <ac:chgData name="Segarra, Carlos" userId="S::cs1620@ic.ac.uk::1ba10626-99df-444d-a1bd-0fae5db10e52" providerId="AD" clId="Web-{E362610B-004F-781D-03B5-728116C5C414}" dt="2023-05-19T16:30:01.136" v="1291"/>
          <ac:spMkLst>
            <pc:docMk/>
            <pc:sldMk cId="3370123739" sldId="264"/>
            <ac:spMk id="9" creationId="{E49978B8-BB33-F81A-3542-DC8F5FE16EB5}"/>
          </ac:spMkLst>
        </pc:spChg>
        <pc:spChg chg="add del mod">
          <ac:chgData name="Segarra, Carlos" userId="S::cs1620@ic.ac.uk::1ba10626-99df-444d-a1bd-0fae5db10e52" providerId="AD" clId="Web-{E362610B-004F-781D-03B5-728116C5C414}" dt="2023-05-19T16:30:03.793" v="1292"/>
          <ac:spMkLst>
            <pc:docMk/>
            <pc:sldMk cId="3370123739" sldId="264"/>
            <ac:spMk id="10" creationId="{80C80A47-1E60-12F7-6E43-C83DA6198628}"/>
          </ac:spMkLst>
        </pc:spChg>
        <pc:spChg chg="add mod">
          <ac:chgData name="Segarra, Carlos" userId="S::cs1620@ic.ac.uk::1ba10626-99df-444d-a1bd-0fae5db10e52" providerId="AD" clId="Web-{E362610B-004F-781D-03B5-728116C5C414}" dt="2023-05-19T16:33:23.652" v="1343"/>
          <ac:spMkLst>
            <pc:docMk/>
            <pc:sldMk cId="3370123739" sldId="264"/>
            <ac:spMk id="11" creationId="{94F25965-C28A-3F22-A09B-3B41A9D85F48}"/>
          </ac:spMkLst>
        </pc:spChg>
        <pc:spChg chg="add mod">
          <ac:chgData name="Segarra, Carlos" userId="S::cs1620@ic.ac.uk::1ba10626-99df-444d-a1bd-0fae5db10e52" providerId="AD" clId="Web-{E362610B-004F-781D-03B5-728116C5C414}" dt="2023-05-19T16:33:29.481" v="1344"/>
          <ac:spMkLst>
            <pc:docMk/>
            <pc:sldMk cId="3370123739" sldId="264"/>
            <ac:spMk id="12" creationId="{A58C71B7-B688-04AF-F98C-62C75BEDEA8A}"/>
          </ac:spMkLst>
        </pc:spChg>
        <pc:spChg chg="add mod">
          <ac:chgData name="Segarra, Carlos" userId="S::cs1620@ic.ac.uk::1ba10626-99df-444d-a1bd-0fae5db10e52" providerId="AD" clId="Web-{E362610B-004F-781D-03B5-728116C5C414}" dt="2023-05-19T16:33:33.793" v="1345"/>
          <ac:spMkLst>
            <pc:docMk/>
            <pc:sldMk cId="3370123739" sldId="264"/>
            <ac:spMk id="13" creationId="{E0F73F11-CE1A-5906-D67A-7E9272C8DAB9}"/>
          </ac:spMkLst>
        </pc:spChg>
      </pc:sldChg>
      <pc:sldChg chg="modSp new del">
        <pc:chgData name="Segarra, Carlos" userId="S::cs1620@ic.ac.uk::1ba10626-99df-444d-a1bd-0fae5db10e52" providerId="AD" clId="Web-{E362610B-004F-781D-03B5-728116C5C414}" dt="2023-05-19T16:40:26.786" v="1376"/>
        <pc:sldMkLst>
          <pc:docMk/>
          <pc:sldMk cId="3137736693" sldId="265"/>
        </pc:sldMkLst>
        <pc:spChg chg="mod">
          <ac:chgData name="Segarra, Carlos" userId="S::cs1620@ic.ac.uk::1ba10626-99df-444d-a1bd-0fae5db10e52" providerId="AD" clId="Web-{E362610B-004F-781D-03B5-728116C5C414}" dt="2023-05-19T16:27:11.048" v="1239" actId="20577"/>
          <ac:spMkLst>
            <pc:docMk/>
            <pc:sldMk cId="3137736693" sldId="265"/>
            <ac:spMk id="2" creationId="{0AF4203C-F5D1-0CE5-0BF9-520A8D4BD0B3}"/>
          </ac:spMkLst>
        </pc:spChg>
      </pc:sldChg>
      <pc:sldChg chg="addSp delSp modSp add replId modNotes">
        <pc:chgData name="Segarra, Carlos" userId="S::cs1620@ic.ac.uk::1ba10626-99df-444d-a1bd-0fae5db10e52" providerId="AD" clId="Web-{E362610B-004F-781D-03B5-728116C5C414}" dt="2023-05-19T17:21:15.264" v="2070" actId="20577"/>
        <pc:sldMkLst>
          <pc:docMk/>
          <pc:sldMk cId="2183886537" sldId="266"/>
        </pc:sldMkLst>
        <pc:spChg chg="mod">
          <ac:chgData name="Segarra, Carlos" userId="S::cs1620@ic.ac.uk::1ba10626-99df-444d-a1bd-0fae5db10e52" providerId="AD" clId="Web-{E362610B-004F-781D-03B5-728116C5C414}" dt="2023-05-19T16:40:15.894" v="1374" actId="20577"/>
          <ac:spMkLst>
            <pc:docMk/>
            <pc:sldMk cId="2183886537" sldId="266"/>
            <ac:spMk id="2" creationId="{43F736C5-816C-5416-15B8-841D78098AB4}"/>
          </ac:spMkLst>
        </pc:spChg>
        <pc:spChg chg="mod">
          <ac:chgData name="Segarra, Carlos" userId="S::cs1620@ic.ac.uk::1ba10626-99df-444d-a1bd-0fae5db10e52" providerId="AD" clId="Web-{E362610B-004F-781D-03B5-728116C5C414}" dt="2023-05-19T16:57:56.445" v="1856" actId="14100"/>
          <ac:spMkLst>
            <pc:docMk/>
            <pc:sldMk cId="2183886537" sldId="266"/>
            <ac:spMk id="3" creationId="{02E33DA3-B5E2-C2E3-2EF7-1162886C8D8C}"/>
          </ac:spMkLst>
        </pc:spChg>
        <pc:spChg chg="add mod">
          <ac:chgData name="Segarra, Carlos" userId="S::cs1620@ic.ac.uk::1ba10626-99df-444d-a1bd-0fae5db10e52" providerId="AD" clId="Web-{E362610B-004F-781D-03B5-728116C5C414}" dt="2023-05-19T17:01:09.769" v="1870"/>
          <ac:spMkLst>
            <pc:docMk/>
            <pc:sldMk cId="2183886537" sldId="266"/>
            <ac:spMk id="6" creationId="{1C057E5D-2BA1-0B0A-FFCE-2A8B500D9388}"/>
          </ac:spMkLst>
        </pc:spChg>
        <pc:spChg chg="add mod">
          <ac:chgData name="Segarra, Carlos" userId="S::cs1620@ic.ac.uk::1ba10626-99df-444d-a1bd-0fae5db10e52" providerId="AD" clId="Web-{E362610B-004F-781D-03B5-728116C5C414}" dt="2023-05-19T17:00:59.784" v="1868" actId="1076"/>
          <ac:spMkLst>
            <pc:docMk/>
            <pc:sldMk cId="2183886537" sldId="266"/>
            <ac:spMk id="7" creationId="{14D1DC93-DC90-5056-DD92-21C1B86FFCE6}"/>
          </ac:spMkLst>
        </pc:spChg>
        <pc:spChg chg="add mod">
          <ac:chgData name="Segarra, Carlos" userId="S::cs1620@ic.ac.uk::1ba10626-99df-444d-a1bd-0fae5db10e52" providerId="AD" clId="Web-{E362610B-004F-781D-03B5-728116C5C414}" dt="2023-05-19T17:03:40.529" v="1888" actId="20577"/>
          <ac:spMkLst>
            <pc:docMk/>
            <pc:sldMk cId="2183886537" sldId="266"/>
            <ac:spMk id="8" creationId="{13DCE18D-368C-F2B0-3178-F3C232836BF0}"/>
          </ac:spMkLst>
        </pc:spChg>
        <pc:spChg chg="add mod">
          <ac:chgData name="Segarra, Carlos" userId="S::cs1620@ic.ac.uk::1ba10626-99df-444d-a1bd-0fae5db10e52" providerId="AD" clId="Web-{E362610B-004F-781D-03B5-728116C5C414}" dt="2023-05-19T17:09:28.058" v="1992" actId="1076"/>
          <ac:spMkLst>
            <pc:docMk/>
            <pc:sldMk cId="2183886537" sldId="266"/>
            <ac:spMk id="9" creationId="{1D35FF08-1785-3A88-5220-DC919F10091B}"/>
          </ac:spMkLst>
        </pc:spChg>
        <pc:spChg chg="add mod">
          <ac:chgData name="Segarra, Carlos" userId="S::cs1620@ic.ac.uk::1ba10626-99df-444d-a1bd-0fae5db10e52" providerId="AD" clId="Web-{E362610B-004F-781D-03B5-728116C5C414}" dt="2023-05-19T17:03:55.092" v="1890" actId="1076"/>
          <ac:spMkLst>
            <pc:docMk/>
            <pc:sldMk cId="2183886537" sldId="266"/>
            <ac:spMk id="10" creationId="{CD656A85-6FD1-1DDA-2F4B-F9D81FD8DBF0}"/>
          </ac:spMkLst>
        </pc:spChg>
        <pc:spChg chg="add mod">
          <ac:chgData name="Segarra, Carlos" userId="S::cs1620@ic.ac.uk::1ba10626-99df-444d-a1bd-0fae5db10e52" providerId="AD" clId="Web-{E362610B-004F-781D-03B5-728116C5C414}" dt="2023-05-19T17:04:35.266" v="1909" actId="1076"/>
          <ac:spMkLst>
            <pc:docMk/>
            <pc:sldMk cId="2183886537" sldId="266"/>
            <ac:spMk id="11" creationId="{12CF11A3-1611-1E82-4FB8-99FDF4997EEE}"/>
          </ac:spMkLst>
        </pc:spChg>
        <pc:spChg chg="add mod">
          <ac:chgData name="Segarra, Carlos" userId="S::cs1620@ic.ac.uk::1ba10626-99df-444d-a1bd-0fae5db10e52" providerId="AD" clId="Web-{E362610B-004F-781D-03B5-728116C5C414}" dt="2023-05-19T17:06:26.449" v="1930" actId="1076"/>
          <ac:spMkLst>
            <pc:docMk/>
            <pc:sldMk cId="2183886537" sldId="266"/>
            <ac:spMk id="14" creationId="{2A644CDE-E393-3C71-863A-7A5B373802E6}"/>
          </ac:spMkLst>
        </pc:spChg>
        <pc:spChg chg="add mod">
          <ac:chgData name="Segarra, Carlos" userId="S::cs1620@ic.ac.uk::1ba10626-99df-444d-a1bd-0fae5db10e52" providerId="AD" clId="Web-{E362610B-004F-781D-03B5-728116C5C414}" dt="2023-05-19T17:06:46.762" v="1934" actId="20577"/>
          <ac:spMkLst>
            <pc:docMk/>
            <pc:sldMk cId="2183886537" sldId="266"/>
            <ac:spMk id="15" creationId="{DE17F92E-148F-2B5A-36DC-2EFC06178023}"/>
          </ac:spMkLst>
        </pc:spChg>
        <pc:spChg chg="add mod">
          <ac:chgData name="Segarra, Carlos" userId="S::cs1620@ic.ac.uk::1ba10626-99df-444d-a1bd-0fae5db10e52" providerId="AD" clId="Web-{E362610B-004F-781D-03B5-728116C5C414}" dt="2023-05-19T17:06:57.466" v="1937" actId="20577"/>
          <ac:spMkLst>
            <pc:docMk/>
            <pc:sldMk cId="2183886537" sldId="266"/>
            <ac:spMk id="16" creationId="{9CB64455-C008-B06C-1E3B-B92FA41C6486}"/>
          </ac:spMkLst>
        </pc:spChg>
        <pc:spChg chg="add mod">
          <ac:chgData name="Segarra, Carlos" userId="S::cs1620@ic.ac.uk::1ba10626-99df-444d-a1bd-0fae5db10e52" providerId="AD" clId="Web-{E362610B-004F-781D-03B5-728116C5C414}" dt="2023-05-19T17:08:30.398" v="1957" actId="1076"/>
          <ac:spMkLst>
            <pc:docMk/>
            <pc:sldMk cId="2183886537" sldId="266"/>
            <ac:spMk id="19" creationId="{AF27413A-3C02-BD4E-DC62-C9CD6E09E34C}"/>
          </ac:spMkLst>
        </pc:spChg>
        <pc:spChg chg="add mod">
          <ac:chgData name="Segarra, Carlos" userId="S::cs1620@ic.ac.uk::1ba10626-99df-444d-a1bd-0fae5db10e52" providerId="AD" clId="Web-{E362610B-004F-781D-03B5-728116C5C414}" dt="2023-05-19T17:09:08.150" v="1985" actId="20577"/>
          <ac:spMkLst>
            <pc:docMk/>
            <pc:sldMk cId="2183886537" sldId="266"/>
            <ac:spMk id="20" creationId="{31655319-54B8-9CE1-C292-824602980427}"/>
          </ac:spMkLst>
        </pc:spChg>
        <pc:spChg chg="add mod">
          <ac:chgData name="Segarra, Carlos" userId="S::cs1620@ic.ac.uk::1ba10626-99df-444d-a1bd-0fae5db10e52" providerId="AD" clId="Web-{E362610B-004F-781D-03B5-728116C5C414}" dt="2023-05-19T17:10:09.310" v="2001"/>
          <ac:spMkLst>
            <pc:docMk/>
            <pc:sldMk cId="2183886537" sldId="266"/>
            <ac:spMk id="23" creationId="{AE2E812E-A116-2478-1A1E-45D78B1F7C12}"/>
          </ac:spMkLst>
        </pc:spChg>
        <pc:spChg chg="add mod">
          <ac:chgData name="Segarra, Carlos" userId="S::cs1620@ic.ac.uk::1ba10626-99df-444d-a1bd-0fae5db10e52" providerId="AD" clId="Web-{E362610B-004F-781D-03B5-728116C5C414}" dt="2023-05-19T17:10:09.326" v="2002"/>
          <ac:spMkLst>
            <pc:docMk/>
            <pc:sldMk cId="2183886537" sldId="266"/>
            <ac:spMk id="24" creationId="{D59E97C9-39DA-5128-1C6C-986076B9C2CC}"/>
          </ac:spMkLst>
        </pc:spChg>
        <pc:spChg chg="add mod">
          <ac:chgData name="Segarra, Carlos" userId="S::cs1620@ic.ac.uk::1ba10626-99df-444d-a1bd-0fae5db10e52" providerId="AD" clId="Web-{E362610B-004F-781D-03B5-728116C5C414}" dt="2023-05-19T17:10:09.342" v="2003"/>
          <ac:spMkLst>
            <pc:docMk/>
            <pc:sldMk cId="2183886537" sldId="266"/>
            <ac:spMk id="25" creationId="{9ED289CA-B58F-D687-824B-DCD790D4FB0F}"/>
          </ac:spMkLst>
        </pc:spChg>
        <pc:spChg chg="add mod">
          <ac:chgData name="Segarra, Carlos" userId="S::cs1620@ic.ac.uk::1ba10626-99df-444d-a1bd-0fae5db10e52" providerId="AD" clId="Web-{E362610B-004F-781D-03B5-728116C5C414}" dt="2023-05-19T17:08:40.820" v="1975" actId="1076"/>
          <ac:spMkLst>
            <pc:docMk/>
            <pc:sldMk cId="2183886537" sldId="266"/>
            <ac:spMk id="28" creationId="{9B6D8264-9C12-3369-BE1E-FE4492F5077E}"/>
          </ac:spMkLst>
        </pc:spChg>
        <pc:spChg chg="add mod">
          <ac:chgData name="Segarra, Carlos" userId="S::cs1620@ic.ac.uk::1ba10626-99df-444d-a1bd-0fae5db10e52" providerId="AD" clId="Web-{E362610B-004F-781D-03B5-728116C5C414}" dt="2023-05-19T17:10:26.202" v="2009" actId="20577"/>
          <ac:spMkLst>
            <pc:docMk/>
            <pc:sldMk cId="2183886537" sldId="266"/>
            <ac:spMk id="29" creationId="{6851A069-3ECA-C498-1695-F5C612DB84B3}"/>
          </ac:spMkLst>
        </pc:spChg>
        <pc:spChg chg="add mod">
          <ac:chgData name="Segarra, Carlos" userId="S::cs1620@ic.ac.uk::1ba10626-99df-444d-a1bd-0fae5db10e52" providerId="AD" clId="Web-{E362610B-004F-781D-03B5-728116C5C414}" dt="2023-05-19T17:10:15.139" v="2004"/>
          <ac:spMkLst>
            <pc:docMk/>
            <pc:sldMk cId="2183886537" sldId="266"/>
            <ac:spMk id="32" creationId="{65915018-1918-F7EB-2987-EEBA3D801989}"/>
          </ac:spMkLst>
        </pc:spChg>
        <pc:spChg chg="add mod">
          <ac:chgData name="Segarra, Carlos" userId="S::cs1620@ic.ac.uk::1ba10626-99df-444d-a1bd-0fae5db10e52" providerId="AD" clId="Web-{E362610B-004F-781D-03B5-728116C5C414}" dt="2023-05-19T17:10:15.154" v="2005"/>
          <ac:spMkLst>
            <pc:docMk/>
            <pc:sldMk cId="2183886537" sldId="266"/>
            <ac:spMk id="33" creationId="{8390957E-237C-2652-0159-EE273693FEEE}"/>
          </ac:spMkLst>
        </pc:spChg>
        <pc:spChg chg="add mod">
          <ac:chgData name="Segarra, Carlos" userId="S::cs1620@ic.ac.uk::1ba10626-99df-444d-a1bd-0fae5db10e52" providerId="AD" clId="Web-{E362610B-004F-781D-03B5-728116C5C414}" dt="2023-05-19T17:10:15.170" v="2006"/>
          <ac:spMkLst>
            <pc:docMk/>
            <pc:sldMk cId="2183886537" sldId="266"/>
            <ac:spMk id="34" creationId="{2D9C344B-D74F-1106-C38E-9D5B4E3D6956}"/>
          </ac:spMkLst>
        </pc:spChg>
        <pc:spChg chg="add mod">
          <ac:chgData name="Segarra, Carlos" userId="S::cs1620@ic.ac.uk::1ba10626-99df-444d-a1bd-0fae5db10e52" providerId="AD" clId="Web-{E362610B-004F-781D-03B5-728116C5C414}" dt="2023-05-19T17:09:44.246" v="1997"/>
          <ac:spMkLst>
            <pc:docMk/>
            <pc:sldMk cId="2183886537" sldId="266"/>
            <ac:spMk id="37" creationId="{844AC749-217C-818E-F453-2CCBE3AB0911}"/>
          </ac:spMkLst>
        </pc:spChg>
        <pc:spChg chg="add mod">
          <ac:chgData name="Segarra, Carlos" userId="S::cs1620@ic.ac.uk::1ba10626-99df-444d-a1bd-0fae5db10e52" providerId="AD" clId="Web-{E362610B-004F-781D-03B5-728116C5C414}" dt="2023-05-19T17:09:49.247" v="1998"/>
          <ac:spMkLst>
            <pc:docMk/>
            <pc:sldMk cId="2183886537" sldId="266"/>
            <ac:spMk id="38" creationId="{8B1730E1-A582-5608-6BE0-6C7AFF9A7EC7}"/>
          </ac:spMkLst>
        </pc:spChg>
        <pc:spChg chg="add mod">
          <ac:chgData name="Segarra, Carlos" userId="S::cs1620@ic.ac.uk::1ba10626-99df-444d-a1bd-0fae5db10e52" providerId="AD" clId="Web-{E362610B-004F-781D-03B5-728116C5C414}" dt="2023-05-19T17:20:55.060" v="2060" actId="20577"/>
          <ac:spMkLst>
            <pc:docMk/>
            <pc:sldMk cId="2183886537" sldId="266"/>
            <ac:spMk id="43" creationId="{47F4398C-865B-0788-38C0-7C702B112B76}"/>
          </ac:spMkLst>
        </pc:spChg>
        <pc:spChg chg="add mod">
          <ac:chgData name="Segarra, Carlos" userId="S::cs1620@ic.ac.uk::1ba10626-99df-444d-a1bd-0fae5db10e52" providerId="AD" clId="Web-{E362610B-004F-781D-03B5-728116C5C414}" dt="2023-05-19T17:20:58.794" v="2063" actId="20577"/>
          <ac:spMkLst>
            <pc:docMk/>
            <pc:sldMk cId="2183886537" sldId="266"/>
            <ac:spMk id="46" creationId="{96908939-7246-64DA-088E-C8D944AB87F6}"/>
          </ac:spMkLst>
        </pc:spChg>
        <pc:spChg chg="add mod">
          <ac:chgData name="Segarra, Carlos" userId="S::cs1620@ic.ac.uk::1ba10626-99df-444d-a1bd-0fae5db10e52" providerId="AD" clId="Web-{E362610B-004F-781D-03B5-728116C5C414}" dt="2023-05-19T17:21:15.264" v="2070" actId="20577"/>
          <ac:spMkLst>
            <pc:docMk/>
            <pc:sldMk cId="2183886537" sldId="266"/>
            <ac:spMk id="49" creationId="{3BF5556C-3D73-D26D-A0C8-8C5E25BC636A}"/>
          </ac:spMkLst>
        </pc:spChg>
        <pc:cxnChg chg="add mod">
          <ac:chgData name="Segarra, Carlos" userId="S::cs1620@ic.ac.uk::1ba10626-99df-444d-a1bd-0fae5db10e52" providerId="AD" clId="Web-{E362610B-004F-781D-03B5-728116C5C414}" dt="2023-05-19T17:05:31.445" v="1918"/>
          <ac:cxnSpMkLst>
            <pc:docMk/>
            <pc:sldMk cId="2183886537" sldId="266"/>
            <ac:cxnSpMk id="12" creationId="{F8BD55E6-D615-1047-E840-09C4650293C5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05:31.461" v="1919"/>
          <ac:cxnSpMkLst>
            <pc:docMk/>
            <pc:sldMk cId="2183886537" sldId="266"/>
            <ac:cxnSpMk id="13" creationId="{CAE84C66-0FFC-50A3-D333-62092AF72628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07:23.843" v="1942" actId="14100"/>
          <ac:cxnSpMkLst>
            <pc:docMk/>
            <pc:sldMk cId="2183886537" sldId="266"/>
            <ac:cxnSpMk id="17" creationId="{BCB797B9-7312-BABE-41D7-5380F095BCB2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07:46.829" v="1947" actId="14100"/>
          <ac:cxnSpMkLst>
            <pc:docMk/>
            <pc:sldMk cId="2183886537" sldId="266"/>
            <ac:cxnSpMk id="18" creationId="{2F5CAC38-534B-70B2-4E2C-7E3E913429EC}"/>
          </ac:cxnSpMkLst>
        </pc:cxnChg>
        <pc:cxnChg chg="add del mod">
          <ac:chgData name="Segarra, Carlos" userId="S::cs1620@ic.ac.uk::1ba10626-99df-444d-a1bd-0fae5db10e52" providerId="AD" clId="Web-{E362610B-004F-781D-03B5-728116C5C414}" dt="2023-05-19T17:09:58.841" v="1999"/>
          <ac:cxnSpMkLst>
            <pc:docMk/>
            <pc:sldMk cId="2183886537" sldId="266"/>
            <ac:cxnSpMk id="21" creationId="{FE897C70-BEAA-D5CA-A1DC-ED1585957139}"/>
          </ac:cxnSpMkLst>
        </pc:cxnChg>
        <pc:cxnChg chg="add del mod">
          <ac:chgData name="Segarra, Carlos" userId="S::cs1620@ic.ac.uk::1ba10626-99df-444d-a1bd-0fae5db10e52" providerId="AD" clId="Web-{E362610B-004F-781D-03B5-728116C5C414}" dt="2023-05-19T17:10:02.575" v="2000"/>
          <ac:cxnSpMkLst>
            <pc:docMk/>
            <pc:sldMk cId="2183886537" sldId="266"/>
            <ac:cxnSpMk id="22" creationId="{B7748B0F-9B85-320F-D09D-5B42BAECC41B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08:30.460" v="1964" actId="1076"/>
          <ac:cxnSpMkLst>
            <pc:docMk/>
            <pc:sldMk cId="2183886537" sldId="266"/>
            <ac:cxnSpMk id="26" creationId="{C1BA074C-5CDD-1D83-9679-CB4996103357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08:30.476" v="1965" actId="1076"/>
          <ac:cxnSpMkLst>
            <pc:docMk/>
            <pc:sldMk cId="2183886537" sldId="266"/>
            <ac:cxnSpMk id="27" creationId="{20E0F886-C8FF-A780-A323-96C175B2FFDA}"/>
          </ac:cxnSpMkLst>
        </pc:cxnChg>
        <pc:cxnChg chg="add del mod">
          <ac:chgData name="Segarra, Carlos" userId="S::cs1620@ic.ac.uk::1ba10626-99df-444d-a1bd-0fae5db10e52" providerId="AD" clId="Web-{E362610B-004F-781D-03B5-728116C5C414}" dt="2023-05-19T17:10:18.623" v="2007"/>
          <ac:cxnSpMkLst>
            <pc:docMk/>
            <pc:sldMk cId="2183886537" sldId="266"/>
            <ac:cxnSpMk id="30" creationId="{B9E10CFD-2587-06BA-369B-12B55D7A94FD}"/>
          </ac:cxnSpMkLst>
        </pc:cxnChg>
        <pc:cxnChg chg="add del mod">
          <ac:chgData name="Segarra, Carlos" userId="S::cs1620@ic.ac.uk::1ba10626-99df-444d-a1bd-0fae5db10e52" providerId="AD" clId="Web-{E362610B-004F-781D-03B5-728116C5C414}" dt="2023-05-19T17:10:21.342" v="2008"/>
          <ac:cxnSpMkLst>
            <pc:docMk/>
            <pc:sldMk cId="2183886537" sldId="266"/>
            <ac:cxnSpMk id="31" creationId="{00B95BD0-FE6A-4E99-1AAD-79B4EF570448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08:40.914" v="1982" actId="1076"/>
          <ac:cxnSpMkLst>
            <pc:docMk/>
            <pc:sldMk cId="2183886537" sldId="266"/>
            <ac:cxnSpMk id="35" creationId="{B9D09DB8-E320-FA15-E5CA-5C3781725B3E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08:40.914" v="1983" actId="1076"/>
          <ac:cxnSpMkLst>
            <pc:docMk/>
            <pc:sldMk cId="2183886537" sldId="266"/>
            <ac:cxnSpMk id="36" creationId="{070610A0-8333-8AE7-9B5C-7055A702EFFB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11:05.783" v="2013" actId="1076"/>
          <ac:cxnSpMkLst>
            <pc:docMk/>
            <pc:sldMk cId="2183886537" sldId="266"/>
            <ac:cxnSpMk id="39" creationId="{AAEDBF92-48B9-7E8C-ED89-553CBDBFAA71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11:10.111" v="2015" actId="1076"/>
          <ac:cxnSpMkLst>
            <pc:docMk/>
            <pc:sldMk cId="2183886537" sldId="266"/>
            <ac:cxnSpMk id="40" creationId="{693B52C5-87BE-7029-F8AB-F2B0D3A3CAB6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11:54.411" v="2018" actId="1076"/>
          <ac:cxnSpMkLst>
            <pc:docMk/>
            <pc:sldMk cId="2183886537" sldId="266"/>
            <ac:cxnSpMk id="41" creationId="{EBB9C712-0FD7-FFB1-1E86-559B46AEA94E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11:54.411" v="2019" actId="1076"/>
          <ac:cxnSpMkLst>
            <pc:docMk/>
            <pc:sldMk cId="2183886537" sldId="266"/>
            <ac:cxnSpMk id="42" creationId="{33BB4097-1DD6-8C25-4A64-784F67AD5924}"/>
          </ac:cxnSpMkLst>
        </pc:cxnChg>
        <pc:cxnChg chg="add del mod">
          <ac:chgData name="Segarra, Carlos" userId="S::cs1620@ic.ac.uk::1ba10626-99df-444d-a1bd-0fae5db10e52" providerId="AD" clId="Web-{E362610B-004F-781D-03B5-728116C5C414}" dt="2023-05-19T17:12:53.227" v="2028"/>
          <ac:cxnSpMkLst>
            <pc:docMk/>
            <pc:sldMk cId="2183886537" sldId="266"/>
            <ac:cxnSpMk id="44" creationId="{3BE2C0A2-2BA4-8F67-0C8E-5E847D11E1C2}"/>
          </ac:cxnSpMkLst>
        </pc:cxnChg>
        <pc:cxnChg chg="add del mod">
          <ac:chgData name="Segarra, Carlos" userId="S::cs1620@ic.ac.uk::1ba10626-99df-444d-a1bd-0fae5db10e52" providerId="AD" clId="Web-{E362610B-004F-781D-03B5-728116C5C414}" dt="2023-05-19T17:12:53.227" v="2027"/>
          <ac:cxnSpMkLst>
            <pc:docMk/>
            <pc:sldMk cId="2183886537" sldId="266"/>
            <ac:cxnSpMk id="45" creationId="{07E3B78E-796D-F3A1-8BE3-EBCC229BFE10}"/>
          </ac:cxnSpMkLst>
        </pc:cxnChg>
        <pc:cxnChg chg="add del mod">
          <ac:chgData name="Segarra, Carlos" userId="S::cs1620@ic.ac.uk::1ba10626-99df-444d-a1bd-0fae5db10e52" providerId="AD" clId="Web-{E362610B-004F-781D-03B5-728116C5C414}" dt="2023-05-19T17:19:42.379" v="2053"/>
          <ac:cxnSpMkLst>
            <pc:docMk/>
            <pc:sldMk cId="2183886537" sldId="266"/>
            <ac:cxnSpMk id="47" creationId="{6FC0D9C6-5864-5154-46AC-BB51C3906EFE}"/>
          </ac:cxnSpMkLst>
        </pc:cxnChg>
        <pc:cxnChg chg="add del mod">
          <ac:chgData name="Segarra, Carlos" userId="S::cs1620@ic.ac.uk::1ba10626-99df-444d-a1bd-0fae5db10e52" providerId="AD" clId="Web-{E362610B-004F-781D-03B5-728116C5C414}" dt="2023-05-19T17:19:34.628" v="2051"/>
          <ac:cxnSpMkLst>
            <pc:docMk/>
            <pc:sldMk cId="2183886537" sldId="266"/>
            <ac:cxnSpMk id="48" creationId="{32E9D30B-3217-5582-B011-ECA70229CC9C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19:56.942" v="2057"/>
          <ac:cxnSpMkLst>
            <pc:docMk/>
            <pc:sldMk cId="2183886537" sldId="266"/>
            <ac:cxnSpMk id="50" creationId="{BB796624-DEC6-80B2-6C2A-0AE812CC6EB0}"/>
          </ac:cxnSpMkLst>
        </pc:cxnChg>
        <pc:cxnChg chg="add mod">
          <ac:chgData name="Segarra, Carlos" userId="S::cs1620@ic.ac.uk::1ba10626-99df-444d-a1bd-0fae5db10e52" providerId="AD" clId="Web-{E362610B-004F-781D-03B5-728116C5C414}" dt="2023-05-19T17:19:56.958" v="2058"/>
          <ac:cxnSpMkLst>
            <pc:docMk/>
            <pc:sldMk cId="2183886537" sldId="266"/>
            <ac:cxnSpMk id="51" creationId="{30A80ABE-C568-7EAF-DE1C-7A12E77BCB70}"/>
          </ac:cxnSpMkLst>
        </pc:cxnChg>
      </pc:sldChg>
      <pc:sldChg chg="add replId">
        <pc:chgData name="Segarra, Carlos" userId="S::cs1620@ic.ac.uk::1ba10626-99df-444d-a1bd-0fae5db10e52" providerId="AD" clId="Web-{E362610B-004F-781D-03B5-728116C5C414}" dt="2023-05-19T16:39:00.369" v="1372"/>
        <pc:sldMkLst>
          <pc:docMk/>
          <pc:sldMk cId="2711630328" sldId="267"/>
        </pc:sldMkLst>
      </pc:sldChg>
      <pc:sldChg chg="modSp add replId">
        <pc:chgData name="Segarra, Carlos" userId="S::cs1620@ic.ac.uk::1ba10626-99df-444d-a1bd-0fae5db10e52" providerId="AD" clId="Web-{E362610B-004F-781D-03B5-728116C5C414}" dt="2023-05-19T16:40:54.490" v="1394" actId="20577"/>
        <pc:sldMkLst>
          <pc:docMk/>
          <pc:sldMk cId="4095894917" sldId="268"/>
        </pc:sldMkLst>
        <pc:spChg chg="mod">
          <ac:chgData name="Segarra, Carlos" userId="S::cs1620@ic.ac.uk::1ba10626-99df-444d-a1bd-0fae5db10e52" providerId="AD" clId="Web-{E362610B-004F-781D-03B5-728116C5C414}" dt="2023-05-19T16:40:54.490" v="1394" actId="20577"/>
          <ac:spMkLst>
            <pc:docMk/>
            <pc:sldMk cId="4095894917" sldId="268"/>
            <ac:spMk id="2" creationId="{43F736C5-816C-5416-15B8-841D78098AB4}"/>
          </ac:spMkLst>
        </pc:spChg>
      </pc:sldChg>
      <pc:sldChg chg="modSp add replId">
        <pc:chgData name="Segarra, Carlos" userId="S::cs1620@ic.ac.uk::1ba10626-99df-444d-a1bd-0fae5db10e52" providerId="AD" clId="Web-{E362610B-004F-781D-03B5-728116C5C414}" dt="2023-05-19T16:41:29.227" v="1405" actId="20577"/>
        <pc:sldMkLst>
          <pc:docMk/>
          <pc:sldMk cId="461270234" sldId="269"/>
        </pc:sldMkLst>
        <pc:spChg chg="mod">
          <ac:chgData name="Segarra, Carlos" userId="S::cs1620@ic.ac.uk::1ba10626-99df-444d-a1bd-0fae5db10e52" providerId="AD" clId="Web-{E362610B-004F-781D-03B5-728116C5C414}" dt="2023-05-19T16:41:29.227" v="1405" actId="20577"/>
          <ac:spMkLst>
            <pc:docMk/>
            <pc:sldMk cId="461270234" sldId="269"/>
            <ac:spMk id="2" creationId="{43F736C5-816C-5416-15B8-841D78098AB4}"/>
          </ac:spMkLst>
        </pc:spChg>
      </pc:sldChg>
    </pc:docChg>
  </pc:docChgLst>
  <pc:docChgLst>
    <pc:chgData name="Segarra, Carlos" userId="S::cs1620@ic.ac.uk::1ba10626-99df-444d-a1bd-0fae5db10e52" providerId="AD" clId="Web-{DA341FC9-31B1-5DB1-7C3B-072E390C89A5}"/>
    <pc:docChg chg="modSld">
      <pc:chgData name="Segarra, Carlos" userId="S::cs1620@ic.ac.uk::1ba10626-99df-444d-a1bd-0fae5db10e52" providerId="AD" clId="Web-{DA341FC9-31B1-5DB1-7C3B-072E390C89A5}" dt="2023-05-24T07:47:45.046" v="4"/>
      <pc:docMkLst>
        <pc:docMk/>
      </pc:docMkLst>
      <pc:sldChg chg="modNotes">
        <pc:chgData name="Segarra, Carlos" userId="S::cs1620@ic.ac.uk::1ba10626-99df-444d-a1bd-0fae5db10e52" providerId="AD" clId="Web-{DA341FC9-31B1-5DB1-7C3B-072E390C89A5}" dt="2023-05-24T07:47:45.046" v="4"/>
        <pc:sldMkLst>
          <pc:docMk/>
          <pc:sldMk cId="4100426082" sldId="276"/>
        </pc:sldMkLst>
      </pc:sldChg>
    </pc:docChg>
  </pc:docChgLst>
  <pc:docChgLst>
    <pc:chgData name="Segarra, Carlos" userId="S::cs1620@ic.ac.uk::1ba10626-99df-444d-a1bd-0fae5db10e52" providerId="AD" clId="Web-{280DC637-E319-7D4D-68D8-F702E543F58E}"/>
    <pc:docChg chg="mod addSld modSld sldOrd">
      <pc:chgData name="Segarra, Carlos" userId="S::cs1620@ic.ac.uk::1ba10626-99df-444d-a1bd-0fae5db10e52" providerId="AD" clId="Web-{280DC637-E319-7D4D-68D8-F702E543F58E}" dt="2023-11-07T20:23:42.264" v="264" actId="1076"/>
      <pc:docMkLst>
        <pc:docMk/>
      </pc:docMkLst>
      <pc:sldChg chg="addCm">
        <pc:chgData name="Segarra, Carlos" userId="S::cs1620@ic.ac.uk::1ba10626-99df-444d-a1bd-0fae5db10e52" providerId="AD" clId="Web-{280DC637-E319-7D4D-68D8-F702E543F58E}" dt="2023-11-07T18:33:02.071" v="1"/>
        <pc:sldMkLst>
          <pc:docMk/>
          <pc:sldMk cId="1870319566" sldId="2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garra, Carlos" userId="S::cs1620@ic.ac.uk::1ba10626-99df-444d-a1bd-0fae5db10e52" providerId="AD" clId="Web-{280DC637-E319-7D4D-68D8-F702E543F58E}" dt="2023-11-07T18:33:02.071" v="1"/>
              <pc2:cmMkLst xmlns:pc2="http://schemas.microsoft.com/office/powerpoint/2019/9/main/command">
                <pc:docMk/>
                <pc:sldMk cId="1870319566" sldId="299"/>
                <pc2:cmMk id="{9388B6FA-9BF9-44B9-A600-E4DB974CDDF8}"/>
              </pc2:cmMkLst>
            </pc226:cmChg>
          </p:ext>
        </pc:extLst>
      </pc:sldChg>
      <pc:sldChg chg="addSp modSp addAnim modAnim">
        <pc:chgData name="Segarra, Carlos" userId="S::cs1620@ic.ac.uk::1ba10626-99df-444d-a1bd-0fae5db10e52" providerId="AD" clId="Web-{280DC637-E319-7D4D-68D8-F702E543F58E}" dt="2023-11-07T20:13:21.153" v="250" actId="1076"/>
        <pc:sldMkLst>
          <pc:docMk/>
          <pc:sldMk cId="4274004752" sldId="302"/>
        </pc:sldMkLst>
        <pc:spChg chg="add mod">
          <ac:chgData name="Segarra, Carlos" userId="S::cs1620@ic.ac.uk::1ba10626-99df-444d-a1bd-0fae5db10e52" providerId="AD" clId="Web-{280DC637-E319-7D4D-68D8-F702E543F58E}" dt="2023-11-07T20:13:03.230" v="245" actId="20577"/>
          <ac:spMkLst>
            <pc:docMk/>
            <pc:sldMk cId="4274004752" sldId="302"/>
            <ac:spMk id="8" creationId="{ACD558F1-551C-B760-904A-7F00C566711F}"/>
          </ac:spMkLst>
        </pc:spChg>
        <pc:spChg chg="add mod">
          <ac:chgData name="Segarra, Carlos" userId="S::cs1620@ic.ac.uk::1ba10626-99df-444d-a1bd-0fae5db10e52" providerId="AD" clId="Web-{280DC637-E319-7D4D-68D8-F702E543F58E}" dt="2023-11-07T20:13:00.042" v="243" actId="1076"/>
          <ac:spMkLst>
            <pc:docMk/>
            <pc:sldMk cId="4274004752" sldId="302"/>
            <ac:spMk id="12" creationId="{5396DACB-FBB3-8904-1586-B91EAF5E77CD}"/>
          </ac:spMkLst>
        </pc:spChg>
        <pc:spChg chg="add mod">
          <ac:chgData name="Segarra, Carlos" userId="S::cs1620@ic.ac.uk::1ba10626-99df-444d-a1bd-0fae5db10e52" providerId="AD" clId="Web-{280DC637-E319-7D4D-68D8-F702E543F58E}" dt="2023-11-07T20:13:21.153" v="250" actId="1076"/>
          <ac:spMkLst>
            <pc:docMk/>
            <pc:sldMk cId="4274004752" sldId="302"/>
            <ac:spMk id="21" creationId="{2428E88D-ACD0-4AE1-BEAD-4BFC1CA845A0}"/>
          </ac:spMkLst>
        </pc:spChg>
      </pc:sldChg>
      <pc:sldChg chg="addCm">
        <pc:chgData name="Segarra, Carlos" userId="S::cs1620@ic.ac.uk::1ba10626-99df-444d-a1bd-0fae5db10e52" providerId="AD" clId="Web-{280DC637-E319-7D4D-68D8-F702E543F58E}" dt="2023-11-07T19:24:01.503" v="196"/>
        <pc:sldMkLst>
          <pc:docMk/>
          <pc:sldMk cId="3386063930" sldId="30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garra, Carlos" userId="S::cs1620@ic.ac.uk::1ba10626-99df-444d-a1bd-0fae5db10e52" providerId="AD" clId="Web-{280DC637-E319-7D4D-68D8-F702E543F58E}" dt="2023-11-07T19:24:01.503" v="196"/>
              <pc2:cmMkLst xmlns:pc2="http://schemas.microsoft.com/office/powerpoint/2019/9/main/command">
                <pc:docMk/>
                <pc:sldMk cId="3386063930" sldId="303"/>
                <pc2:cmMk id="{0A565A0E-1175-45D8-AE1E-E7C502C37C5E}"/>
              </pc2:cmMkLst>
            </pc226:cmChg>
          </p:ext>
        </pc:extLst>
      </pc:sldChg>
      <pc:sldChg chg="addSp modSp addAnim delAnim modAnim addCm modCm">
        <pc:chgData name="Segarra, Carlos" userId="S::cs1620@ic.ac.uk::1ba10626-99df-444d-a1bd-0fae5db10e52" providerId="AD" clId="Web-{280DC637-E319-7D4D-68D8-F702E543F58E}" dt="2023-11-07T19:23:35.393" v="195"/>
        <pc:sldMkLst>
          <pc:docMk/>
          <pc:sldMk cId="3030758174" sldId="304"/>
        </pc:sldMkLst>
        <pc:spChg chg="mod">
          <ac:chgData name="Segarra, Carlos" userId="S::cs1620@ic.ac.uk::1ba10626-99df-444d-a1bd-0fae5db10e52" providerId="AD" clId="Web-{280DC637-E319-7D4D-68D8-F702E543F58E}" dt="2023-11-07T19:16:33.064" v="158" actId="14100"/>
          <ac:spMkLst>
            <pc:docMk/>
            <pc:sldMk cId="3030758174" sldId="304"/>
            <ac:spMk id="8" creationId="{BC572C82-B7EB-AA74-C3FF-6AEA6AFD17F8}"/>
          </ac:spMkLst>
        </pc:spChg>
        <pc:spChg chg="mod">
          <ac:chgData name="Segarra, Carlos" userId="S::cs1620@ic.ac.uk::1ba10626-99df-444d-a1bd-0fae5db10e52" providerId="AD" clId="Web-{280DC637-E319-7D4D-68D8-F702E543F58E}" dt="2023-11-07T19:23:02.251" v="194" actId="20577"/>
          <ac:spMkLst>
            <pc:docMk/>
            <pc:sldMk cId="3030758174" sldId="304"/>
            <ac:spMk id="12" creationId="{702A3DCB-602B-6223-D4B8-D2400D8ED62D}"/>
          </ac:spMkLst>
        </pc:spChg>
        <pc:spChg chg="add mod">
          <ac:chgData name="Segarra, Carlos" userId="S::cs1620@ic.ac.uk::1ba10626-99df-444d-a1bd-0fae5db10e52" providerId="AD" clId="Web-{280DC637-E319-7D4D-68D8-F702E543F58E}" dt="2023-11-07T19:21:17.809" v="178"/>
          <ac:spMkLst>
            <pc:docMk/>
            <pc:sldMk cId="3030758174" sldId="304"/>
            <ac:spMk id="32" creationId="{3F3586BC-857D-9BFC-66E5-239E963E67D9}"/>
          </ac:spMkLst>
        </pc:spChg>
        <pc:spChg chg="add mod">
          <ac:chgData name="Segarra, Carlos" userId="S::cs1620@ic.ac.uk::1ba10626-99df-444d-a1bd-0fae5db10e52" providerId="AD" clId="Web-{280DC637-E319-7D4D-68D8-F702E543F58E}" dt="2023-11-07T19:21:38.451" v="182" actId="1076"/>
          <ac:spMkLst>
            <pc:docMk/>
            <pc:sldMk cId="3030758174" sldId="304"/>
            <ac:spMk id="33" creationId="{AE3D7A58-5FBD-171A-2918-2865D7BA0640}"/>
          </ac:spMkLst>
        </pc:spChg>
        <pc:spChg chg="add mod">
          <ac:chgData name="Segarra, Carlos" userId="S::cs1620@ic.ac.uk::1ba10626-99df-444d-a1bd-0fae5db10e52" providerId="AD" clId="Web-{280DC637-E319-7D4D-68D8-F702E543F58E}" dt="2023-11-07T19:21:45.764" v="184" actId="1076"/>
          <ac:spMkLst>
            <pc:docMk/>
            <pc:sldMk cId="3030758174" sldId="304"/>
            <ac:spMk id="34" creationId="{FE020F6D-9229-22AE-5E6A-065B3640BA98}"/>
          </ac:spMkLst>
        </pc:spChg>
        <pc:spChg chg="add mod">
          <ac:chgData name="Segarra, Carlos" userId="S::cs1620@ic.ac.uk::1ba10626-99df-444d-a1bd-0fae5db10e52" providerId="AD" clId="Web-{280DC637-E319-7D4D-68D8-F702E543F58E}" dt="2023-11-07T19:21:52.639" v="187" actId="14100"/>
          <ac:spMkLst>
            <pc:docMk/>
            <pc:sldMk cId="3030758174" sldId="304"/>
            <ac:spMk id="35" creationId="{04A4F804-BCA1-E097-B3FE-7B0406858094}"/>
          </ac:spMkLst>
        </pc:spChg>
        <pc:spChg chg="add mod">
          <ac:chgData name="Segarra, Carlos" userId="S::cs1620@ic.ac.uk::1ba10626-99df-444d-a1bd-0fae5db10e52" providerId="AD" clId="Web-{280DC637-E319-7D4D-68D8-F702E543F58E}" dt="2023-11-07T19:22:00.373" v="189" actId="1076"/>
          <ac:spMkLst>
            <pc:docMk/>
            <pc:sldMk cId="3030758174" sldId="304"/>
            <ac:spMk id="36" creationId="{CE2CCB4B-1E59-04D8-A3F9-DFC83DEC14EA}"/>
          </ac:spMkLst>
        </pc:spChg>
        <pc:picChg chg="mod">
          <ac:chgData name="Segarra, Carlos" userId="S::cs1620@ic.ac.uk::1ba10626-99df-444d-a1bd-0fae5db10e52" providerId="AD" clId="Web-{280DC637-E319-7D4D-68D8-F702E543F58E}" dt="2023-11-07T19:21:24.981" v="181" actId="1076"/>
          <ac:picMkLst>
            <pc:docMk/>
            <pc:sldMk cId="3030758174" sldId="304"/>
            <ac:picMk id="6" creationId="{3C596140-0214-DB25-1E27-0485CA1019DE}"/>
          </ac:picMkLst>
        </pc:picChg>
        <pc:cxnChg chg="add mod">
          <ac:chgData name="Segarra, Carlos" userId="S::cs1620@ic.ac.uk::1ba10626-99df-444d-a1bd-0fae5db10e52" providerId="AD" clId="Web-{280DC637-E319-7D4D-68D8-F702E543F58E}" dt="2023-11-07T19:08:56.764" v="92" actId="1076"/>
          <ac:cxnSpMkLst>
            <pc:docMk/>
            <pc:sldMk cId="3030758174" sldId="304"/>
            <ac:cxnSpMk id="3" creationId="{F6D31390-8B19-CD9F-2166-36042C1EA58E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08:53.186" v="91" actId="1076"/>
          <ac:cxnSpMkLst>
            <pc:docMk/>
            <pc:sldMk cId="3030758174" sldId="304"/>
            <ac:cxnSpMk id="7" creationId="{C6267C5D-978D-9A90-2995-75ECB584428C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10:35.268" v="108" actId="14100"/>
          <ac:cxnSpMkLst>
            <pc:docMk/>
            <pc:sldMk cId="3030758174" sldId="304"/>
            <ac:cxnSpMk id="10" creationId="{BF62172F-6609-A1E6-69DA-2A1DA8776A7D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10:48.815" v="113" actId="1076"/>
          <ac:cxnSpMkLst>
            <pc:docMk/>
            <pc:sldMk cId="3030758174" sldId="304"/>
            <ac:cxnSpMk id="13" creationId="{E219EA5E-4FB5-29C9-B863-F95FAFC010CC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10:45.112" v="112" actId="1076"/>
          <ac:cxnSpMkLst>
            <pc:docMk/>
            <pc:sldMk cId="3030758174" sldId="304"/>
            <ac:cxnSpMk id="15" creationId="{4A357B41-EEB1-BB47-FC48-E43326D12348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10:56.066" v="115" actId="1076"/>
          <ac:cxnSpMkLst>
            <pc:docMk/>
            <pc:sldMk cId="3030758174" sldId="304"/>
            <ac:cxnSpMk id="17" creationId="{87DC39BE-7337-4107-0B0F-C61489FFFBEC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13:42.916" v="130" actId="14100"/>
          <ac:cxnSpMkLst>
            <pc:docMk/>
            <pc:sldMk cId="3030758174" sldId="304"/>
            <ac:cxnSpMk id="19" creationId="{E3FFFCF2-EAA8-7F4F-8706-DE17CE7AE913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13:28.384" v="128" actId="14100"/>
          <ac:cxnSpMkLst>
            <pc:docMk/>
            <pc:sldMk cId="3030758174" sldId="304"/>
            <ac:cxnSpMk id="21" creationId="{9F3AAAB7-6C5E-C1B3-0F62-29FB4C14AC14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15:50.109" v="144" actId="14100"/>
          <ac:cxnSpMkLst>
            <pc:docMk/>
            <pc:sldMk cId="3030758174" sldId="304"/>
            <ac:cxnSpMk id="23" creationId="{999346E5-DADD-85CC-20A9-57F06BEBAC27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15:54.687" v="146" actId="1076"/>
          <ac:cxnSpMkLst>
            <pc:docMk/>
            <pc:sldMk cId="3030758174" sldId="304"/>
            <ac:cxnSpMk id="25" creationId="{775A45C4-C854-B3B9-A117-BEE7EF31BDC7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15:59.797" v="148" actId="1076"/>
          <ac:cxnSpMkLst>
            <pc:docMk/>
            <pc:sldMk cId="3030758174" sldId="304"/>
            <ac:cxnSpMk id="27" creationId="{A9E9B190-0848-F3FA-0BED-03CC3550D3A7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16:10.453" v="151" actId="14100"/>
          <ac:cxnSpMkLst>
            <pc:docMk/>
            <pc:sldMk cId="3030758174" sldId="304"/>
            <ac:cxnSpMk id="29" creationId="{DE26F078-A235-EF69-88C1-D5DC2A05BD98}"/>
          </ac:cxnSpMkLst>
        </pc:cxnChg>
        <pc:cxnChg chg="add mod">
          <ac:chgData name="Segarra, Carlos" userId="S::cs1620@ic.ac.uk::1ba10626-99df-444d-a1bd-0fae5db10e52" providerId="AD" clId="Web-{280DC637-E319-7D4D-68D8-F702E543F58E}" dt="2023-11-07T19:16:14.391" v="153" actId="1076"/>
          <ac:cxnSpMkLst>
            <pc:docMk/>
            <pc:sldMk cId="3030758174" sldId="304"/>
            <ac:cxnSpMk id="31" creationId="{A2C85B28-F04E-E1D0-D63D-C6B03F547C06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Segarra, Carlos" userId="S::cs1620@ic.ac.uk::1ba10626-99df-444d-a1bd-0fae5db10e52" providerId="AD" clId="Web-{280DC637-E319-7D4D-68D8-F702E543F58E}" dt="2023-11-07T19:23:35.393" v="195"/>
              <pc2:cmMkLst xmlns:pc2="http://schemas.microsoft.com/office/powerpoint/2019/9/main/command">
                <pc:docMk/>
                <pc:sldMk cId="3030758174" sldId="304"/>
                <pc2:cmMk id="{A01D6FF8-C3DA-476F-9A32-810C19F16DE1}"/>
              </pc2:cmMkLst>
            </pc226:cmChg>
          </p:ext>
        </pc:extLst>
      </pc:sldChg>
      <pc:sldChg chg="modSp">
        <pc:chgData name="Segarra, Carlos" userId="S::cs1620@ic.ac.uk::1ba10626-99df-444d-a1bd-0fae5db10e52" providerId="AD" clId="Web-{280DC637-E319-7D4D-68D8-F702E543F58E}" dt="2023-11-07T20:11:10.208" v="223" actId="1076"/>
        <pc:sldMkLst>
          <pc:docMk/>
          <pc:sldMk cId="287958998" sldId="305"/>
        </pc:sldMkLst>
        <pc:spChg chg="mod">
          <ac:chgData name="Segarra, Carlos" userId="S::cs1620@ic.ac.uk::1ba10626-99df-444d-a1bd-0fae5db10e52" providerId="AD" clId="Web-{280DC637-E319-7D4D-68D8-F702E543F58E}" dt="2023-11-07T20:11:10.208" v="223" actId="1076"/>
          <ac:spMkLst>
            <pc:docMk/>
            <pc:sldMk cId="287958998" sldId="305"/>
            <ac:spMk id="16" creationId="{0C9F3BEB-94C2-0297-CF82-96F8C78674A4}"/>
          </ac:spMkLst>
        </pc:spChg>
      </pc:sldChg>
      <pc:sldChg chg="modSp">
        <pc:chgData name="Segarra, Carlos" userId="S::cs1620@ic.ac.uk::1ba10626-99df-444d-a1bd-0fae5db10e52" providerId="AD" clId="Web-{280DC637-E319-7D4D-68D8-F702E543F58E}" dt="2023-11-07T19:27:19.308" v="197"/>
        <pc:sldMkLst>
          <pc:docMk/>
          <pc:sldMk cId="761973302" sldId="310"/>
        </pc:sldMkLst>
        <pc:picChg chg="mod">
          <ac:chgData name="Segarra, Carlos" userId="S::cs1620@ic.ac.uk::1ba10626-99df-444d-a1bd-0fae5db10e52" providerId="AD" clId="Web-{280DC637-E319-7D4D-68D8-F702E543F58E}" dt="2023-11-07T19:27:19.308" v="197"/>
          <ac:picMkLst>
            <pc:docMk/>
            <pc:sldMk cId="761973302" sldId="310"/>
            <ac:picMk id="6" creationId="{A81B14F1-6100-AC6C-F80D-C87FFACCEC29}"/>
          </ac:picMkLst>
        </pc:picChg>
      </pc:sldChg>
      <pc:sldChg chg="addSp ord addAnim delAnim">
        <pc:chgData name="Segarra, Carlos" userId="S::cs1620@ic.ac.uk::1ba10626-99df-444d-a1bd-0fae5db10e52" providerId="AD" clId="Web-{280DC637-E319-7D4D-68D8-F702E543F58E}" dt="2023-11-07T20:14:32.672" v="255"/>
        <pc:sldMkLst>
          <pc:docMk/>
          <pc:sldMk cId="1154349087" sldId="312"/>
        </pc:sldMkLst>
        <pc:spChg chg="add">
          <ac:chgData name="Segarra, Carlos" userId="S::cs1620@ic.ac.uk::1ba10626-99df-444d-a1bd-0fae5db10e52" providerId="AD" clId="Web-{280DC637-E319-7D4D-68D8-F702E543F58E}" dt="2023-11-07T20:14:13.031" v="251"/>
          <ac:spMkLst>
            <pc:docMk/>
            <pc:sldMk cId="1154349087" sldId="312"/>
            <ac:spMk id="20" creationId="{3519B11C-E985-A17B-A800-3B8F41FD4269}"/>
          </ac:spMkLst>
        </pc:spChg>
        <pc:spChg chg="add">
          <ac:chgData name="Segarra, Carlos" userId="S::cs1620@ic.ac.uk::1ba10626-99df-444d-a1bd-0fae5db10e52" providerId="AD" clId="Web-{280DC637-E319-7D4D-68D8-F702E543F58E}" dt="2023-11-07T20:14:13.046" v="252"/>
          <ac:spMkLst>
            <pc:docMk/>
            <pc:sldMk cId="1154349087" sldId="312"/>
            <ac:spMk id="22" creationId="{5A7FC5FC-7D3D-26E0-33B8-7118CB53B87C}"/>
          </ac:spMkLst>
        </pc:spChg>
        <pc:spChg chg="add">
          <ac:chgData name="Segarra, Carlos" userId="S::cs1620@ic.ac.uk::1ba10626-99df-444d-a1bd-0fae5db10e52" providerId="AD" clId="Web-{280DC637-E319-7D4D-68D8-F702E543F58E}" dt="2023-11-07T20:14:13.062" v="253"/>
          <ac:spMkLst>
            <pc:docMk/>
            <pc:sldMk cId="1154349087" sldId="312"/>
            <ac:spMk id="24" creationId="{77A4E7ED-41FC-215C-8523-2DA80ABCCCFF}"/>
          </ac:spMkLst>
        </pc:spChg>
      </pc:sldChg>
      <pc:sldChg chg="ord">
        <pc:chgData name="Segarra, Carlos" userId="S::cs1620@ic.ac.uk::1ba10626-99df-444d-a1bd-0fae5db10e52" providerId="AD" clId="Web-{280DC637-E319-7D4D-68D8-F702E543F58E}" dt="2023-11-07T18:42:46.410" v="57"/>
        <pc:sldMkLst>
          <pc:docMk/>
          <pc:sldMk cId="15581613" sldId="313"/>
        </pc:sldMkLst>
      </pc:sldChg>
      <pc:sldChg chg="modSp">
        <pc:chgData name="Segarra, Carlos" userId="S::cs1620@ic.ac.uk::1ba10626-99df-444d-a1bd-0fae5db10e52" providerId="AD" clId="Web-{280DC637-E319-7D4D-68D8-F702E543F58E}" dt="2023-11-07T18:44:48.528" v="74" actId="20577"/>
        <pc:sldMkLst>
          <pc:docMk/>
          <pc:sldMk cId="2175095805" sldId="315"/>
        </pc:sldMkLst>
        <pc:spChg chg="mod">
          <ac:chgData name="Segarra, Carlos" userId="S::cs1620@ic.ac.uk::1ba10626-99df-444d-a1bd-0fae5db10e52" providerId="AD" clId="Web-{280DC637-E319-7D4D-68D8-F702E543F58E}" dt="2023-11-07T18:44:48.528" v="74" actId="20577"/>
          <ac:spMkLst>
            <pc:docMk/>
            <pc:sldMk cId="2175095805" sldId="315"/>
            <ac:spMk id="2" creationId="{2F402B6C-F25D-E5A4-8661-993235B4E1CC}"/>
          </ac:spMkLst>
        </pc:spChg>
      </pc:sldChg>
      <pc:sldChg chg="addSp delSp modSp new addAnim">
        <pc:chgData name="Segarra, Carlos" userId="S::cs1620@ic.ac.uk::1ba10626-99df-444d-a1bd-0fae5db10e52" providerId="AD" clId="Web-{280DC637-E319-7D4D-68D8-F702E543F58E}" dt="2023-11-07T20:23:42.264" v="264" actId="1076"/>
        <pc:sldMkLst>
          <pc:docMk/>
          <pc:sldMk cId="379051640" sldId="319"/>
        </pc:sldMkLst>
        <pc:spChg chg="mod">
          <ac:chgData name="Segarra, Carlos" userId="S::cs1620@ic.ac.uk::1ba10626-99df-444d-a1bd-0fae5db10e52" providerId="AD" clId="Web-{280DC637-E319-7D4D-68D8-F702E543F58E}" dt="2023-11-07T18:39:37.459" v="25" actId="20577"/>
          <ac:spMkLst>
            <pc:docMk/>
            <pc:sldMk cId="379051640" sldId="319"/>
            <ac:spMk id="2" creationId="{4B3C46BB-7157-79E4-3E0A-91164A5EED96}"/>
          </ac:spMkLst>
        </pc:spChg>
        <pc:spChg chg="del mod">
          <ac:chgData name="Segarra, Carlos" userId="S::cs1620@ic.ac.uk::1ba10626-99df-444d-a1bd-0fae5db10e52" providerId="AD" clId="Web-{280DC637-E319-7D4D-68D8-F702E543F58E}" dt="2023-11-07T20:11:22.678" v="224"/>
          <ac:spMkLst>
            <pc:docMk/>
            <pc:sldMk cId="379051640" sldId="319"/>
            <ac:spMk id="3" creationId="{01D07A97-81E0-D2D0-C3CC-9EC81D8CA2D5}"/>
          </ac:spMkLst>
        </pc:spChg>
        <pc:spChg chg="add del mod">
          <ac:chgData name="Segarra, Carlos" userId="S::cs1620@ic.ac.uk::1ba10626-99df-444d-a1bd-0fae5db10e52" providerId="AD" clId="Web-{280DC637-E319-7D4D-68D8-F702E543F58E}" dt="2023-11-07T20:11:25.803" v="226"/>
          <ac:spMkLst>
            <pc:docMk/>
            <pc:sldMk cId="379051640" sldId="319"/>
            <ac:spMk id="7" creationId="{1E0957C2-CC02-7242-0432-9A1571F20FCD}"/>
          </ac:spMkLst>
        </pc:spChg>
        <pc:spChg chg="add mod">
          <ac:chgData name="Segarra, Carlos" userId="S::cs1620@ic.ac.uk::1ba10626-99df-444d-a1bd-0fae5db10e52" providerId="AD" clId="Web-{280DC637-E319-7D4D-68D8-F702E543F58E}" dt="2023-11-07T20:11:29.491" v="227" actId="1076"/>
          <ac:spMkLst>
            <pc:docMk/>
            <pc:sldMk cId="379051640" sldId="319"/>
            <ac:spMk id="9" creationId="{C26BD068-2D26-C4BB-EF3A-391B8B576561}"/>
          </ac:spMkLst>
        </pc:spChg>
        <pc:picChg chg="add mod">
          <ac:chgData name="Segarra, Carlos" userId="S::cs1620@ic.ac.uk::1ba10626-99df-444d-a1bd-0fae5db10e52" providerId="AD" clId="Web-{280DC637-E319-7D4D-68D8-F702E543F58E}" dt="2023-11-07T20:23:42.264" v="264" actId="1076"/>
          <ac:picMkLst>
            <pc:docMk/>
            <pc:sldMk cId="379051640" sldId="319"/>
            <ac:picMk id="10" creationId="{47BAA761-03CF-BC52-97D4-86D8CFCC91E8}"/>
          </ac:picMkLst>
        </pc:picChg>
      </pc:sldChg>
      <pc:sldChg chg="add mod replId modShow">
        <pc:chgData name="Segarra, Carlos" userId="S::cs1620@ic.ac.uk::1ba10626-99df-444d-a1bd-0fae5db10e52" providerId="AD" clId="Web-{280DC637-E319-7D4D-68D8-F702E543F58E}" dt="2023-11-07T18:42:49.551" v="58"/>
        <pc:sldMkLst>
          <pc:docMk/>
          <pc:sldMk cId="2416742275" sldId="320"/>
        </pc:sldMkLst>
      </pc:sldChg>
    </pc:docChg>
  </pc:docChgLst>
  <pc:docChgLst>
    <pc:chgData name="Segarra, Carlos" userId="S::cs1620@ic.ac.uk::1ba10626-99df-444d-a1bd-0fae5db10e52" providerId="AD" clId="Web-{E70AA755-08D5-198A-8166-21E468F91E89}"/>
    <pc:docChg chg="addSld delSld modSld sldOrd">
      <pc:chgData name="Segarra, Carlos" userId="S::cs1620@ic.ac.uk::1ba10626-99df-444d-a1bd-0fae5db10e52" providerId="AD" clId="Web-{E70AA755-08D5-198A-8166-21E468F91E89}" dt="2023-10-04T22:28:39.639" v="3865"/>
      <pc:docMkLst>
        <pc:docMk/>
      </pc:docMkLst>
      <pc:sldChg chg="modSp">
        <pc:chgData name="Segarra, Carlos" userId="S::cs1620@ic.ac.uk::1ba10626-99df-444d-a1bd-0fae5db10e52" providerId="AD" clId="Web-{E70AA755-08D5-198A-8166-21E468F91E89}" dt="2023-10-04T21:43:40.092" v="1064" actId="20577"/>
        <pc:sldMkLst>
          <pc:docMk/>
          <pc:sldMk cId="4032618088" sldId="256"/>
        </pc:sldMkLst>
        <pc:spChg chg="mod">
          <ac:chgData name="Segarra, Carlos" userId="S::cs1620@ic.ac.uk::1ba10626-99df-444d-a1bd-0fae5db10e52" providerId="AD" clId="Web-{E70AA755-08D5-198A-8166-21E468F91E89}" dt="2023-10-04T21:43:40.092" v="1064" actId="20577"/>
          <ac:spMkLst>
            <pc:docMk/>
            <pc:sldMk cId="4032618088" sldId="256"/>
            <ac:spMk id="8" creationId="{00000000-0000-0000-0000-000000000000}"/>
          </ac:spMkLst>
        </pc:spChg>
      </pc:sldChg>
      <pc:sldChg chg="modSp">
        <pc:chgData name="Segarra, Carlos" userId="S::cs1620@ic.ac.uk::1ba10626-99df-444d-a1bd-0fae5db10e52" providerId="AD" clId="Web-{E70AA755-08D5-198A-8166-21E468F91E89}" dt="2023-10-04T21:48:05.491" v="1067" actId="20577"/>
        <pc:sldMkLst>
          <pc:docMk/>
          <pc:sldMk cId="421902942" sldId="257"/>
        </pc:sldMkLst>
        <pc:spChg chg="mod">
          <ac:chgData name="Segarra, Carlos" userId="S::cs1620@ic.ac.uk::1ba10626-99df-444d-a1bd-0fae5db10e52" providerId="AD" clId="Web-{E70AA755-08D5-198A-8166-21E468F91E89}" dt="2023-10-04T21:48:05.491" v="1067" actId="20577"/>
          <ac:spMkLst>
            <pc:docMk/>
            <pc:sldMk cId="421902942" sldId="257"/>
            <ac:spMk id="3" creationId="{00000000-0000-0000-0000-000000000000}"/>
          </ac:spMkLst>
        </pc:spChg>
      </pc:sldChg>
      <pc:sldChg chg="del">
        <pc:chgData name="Segarra, Carlos" userId="S::cs1620@ic.ac.uk::1ba10626-99df-444d-a1bd-0fae5db10e52" providerId="AD" clId="Web-{E70AA755-08D5-198A-8166-21E468F91E89}" dt="2023-10-04T22:08:44.517" v="1304"/>
        <pc:sldMkLst>
          <pc:docMk/>
          <pc:sldMk cId="2696508935" sldId="259"/>
        </pc:sldMkLst>
      </pc:sldChg>
      <pc:sldChg chg="del">
        <pc:chgData name="Segarra, Carlos" userId="S::cs1620@ic.ac.uk::1ba10626-99df-444d-a1bd-0fae5db10e52" providerId="AD" clId="Web-{E70AA755-08D5-198A-8166-21E468F91E89}" dt="2023-10-04T22:08:44.517" v="1303"/>
        <pc:sldMkLst>
          <pc:docMk/>
          <pc:sldMk cId="4116222761" sldId="261"/>
        </pc:sldMkLst>
      </pc:sldChg>
      <pc:sldChg chg="del">
        <pc:chgData name="Segarra, Carlos" userId="S::cs1620@ic.ac.uk::1ba10626-99df-444d-a1bd-0fae5db10e52" providerId="AD" clId="Web-{E70AA755-08D5-198A-8166-21E468F91E89}" dt="2023-10-04T22:08:44.517" v="1302"/>
        <pc:sldMkLst>
          <pc:docMk/>
          <pc:sldMk cId="66128768" sldId="263"/>
        </pc:sldMkLst>
      </pc:sldChg>
      <pc:sldChg chg="modSp">
        <pc:chgData name="Segarra, Carlos" userId="S::cs1620@ic.ac.uk::1ba10626-99df-444d-a1bd-0fae5db10e52" providerId="AD" clId="Web-{E70AA755-08D5-198A-8166-21E468F91E89}" dt="2023-10-04T20:49:17.889" v="488" actId="20577"/>
        <pc:sldMkLst>
          <pc:docMk/>
          <pc:sldMk cId="3370123739" sldId="264"/>
        </pc:sldMkLst>
        <pc:spChg chg="mod">
          <ac:chgData name="Segarra, Carlos" userId="S::cs1620@ic.ac.uk::1ba10626-99df-444d-a1bd-0fae5db10e52" providerId="AD" clId="Web-{E70AA755-08D5-198A-8166-21E468F91E89}" dt="2023-10-04T20:49:17.889" v="488" actId="20577"/>
          <ac:spMkLst>
            <pc:docMk/>
            <pc:sldMk cId="3370123739" sldId="264"/>
            <ac:spMk id="6" creationId="{C107FFBA-64CF-99F5-310E-10C7BA10EE0E}"/>
          </ac:spMkLst>
        </pc:spChg>
        <pc:spChg chg="mod">
          <ac:chgData name="Segarra, Carlos" userId="S::cs1620@ic.ac.uk::1ba10626-99df-444d-a1bd-0fae5db10e52" providerId="AD" clId="Web-{E70AA755-08D5-198A-8166-21E468F91E89}" dt="2023-10-04T20:43:45.570" v="231" actId="20577"/>
          <ac:spMkLst>
            <pc:docMk/>
            <pc:sldMk cId="3370123739" sldId="264"/>
            <ac:spMk id="13" creationId="{E0F73F11-CE1A-5906-D67A-7E9272C8DAB9}"/>
          </ac:spMkLst>
        </pc:spChg>
      </pc:sldChg>
      <pc:sldChg chg="modSp">
        <pc:chgData name="Segarra, Carlos" userId="S::cs1620@ic.ac.uk::1ba10626-99df-444d-a1bd-0fae5db10e52" providerId="AD" clId="Web-{E70AA755-08D5-198A-8166-21E468F91E89}" dt="2023-10-04T20:51:39.830" v="497" actId="20577"/>
        <pc:sldMkLst>
          <pc:docMk/>
          <pc:sldMk cId="2711630328" sldId="267"/>
        </pc:sldMkLst>
        <pc:spChg chg="mod">
          <ac:chgData name="Segarra, Carlos" userId="S::cs1620@ic.ac.uk::1ba10626-99df-444d-a1bd-0fae5db10e52" providerId="AD" clId="Web-{E70AA755-08D5-198A-8166-21E468F91E89}" dt="2023-10-04T20:51:27.657" v="494" actId="20577"/>
          <ac:spMkLst>
            <pc:docMk/>
            <pc:sldMk cId="2711630328" sldId="267"/>
            <ac:spMk id="11" creationId="{D168B1DE-A973-92FA-E2E8-2EFE1A9EE488}"/>
          </ac:spMkLst>
        </pc:spChg>
        <pc:spChg chg="mod">
          <ac:chgData name="Segarra, Carlos" userId="S::cs1620@ic.ac.uk::1ba10626-99df-444d-a1bd-0fae5db10e52" providerId="AD" clId="Web-{E70AA755-08D5-198A-8166-21E468F91E89}" dt="2023-10-04T20:51:39.830" v="497" actId="20577"/>
          <ac:spMkLst>
            <pc:docMk/>
            <pc:sldMk cId="2711630328" sldId="267"/>
            <ac:spMk id="12" creationId="{8163F456-11D2-1DED-E588-0117DB0D2CDD}"/>
          </ac:spMkLst>
        </pc:spChg>
      </pc:sldChg>
      <pc:sldChg chg="modSp modNotes">
        <pc:chgData name="Segarra, Carlos" userId="S::cs1620@ic.ac.uk::1ba10626-99df-444d-a1bd-0fae5db10e52" providerId="AD" clId="Web-{E70AA755-08D5-198A-8166-21E468F91E89}" dt="2023-10-04T21:03:19.210" v="578" actId="20577"/>
        <pc:sldMkLst>
          <pc:docMk/>
          <pc:sldMk cId="4095894917" sldId="268"/>
        </pc:sldMkLst>
        <pc:spChg chg="mod">
          <ac:chgData name="Segarra, Carlos" userId="S::cs1620@ic.ac.uk::1ba10626-99df-444d-a1bd-0fae5db10e52" providerId="AD" clId="Web-{E70AA755-08D5-198A-8166-21E468F91E89}" dt="2023-10-04T20:50:37.360" v="489" actId="20577"/>
          <ac:spMkLst>
            <pc:docMk/>
            <pc:sldMk cId="4095894917" sldId="268"/>
            <ac:spMk id="2" creationId="{43F736C5-816C-5416-15B8-841D78098AB4}"/>
          </ac:spMkLst>
        </pc:spChg>
        <pc:spChg chg="mod">
          <ac:chgData name="Segarra, Carlos" userId="S::cs1620@ic.ac.uk::1ba10626-99df-444d-a1bd-0fae5db10e52" providerId="AD" clId="Web-{E70AA755-08D5-198A-8166-21E468F91E89}" dt="2023-10-04T21:03:19.210" v="578" actId="20577"/>
          <ac:spMkLst>
            <pc:docMk/>
            <pc:sldMk cId="4095894917" sldId="268"/>
            <ac:spMk id="85" creationId="{B239BBFF-B42E-75F7-40DC-99352132BCFD}"/>
          </ac:spMkLst>
        </pc:spChg>
        <pc:spChg chg="mod">
          <ac:chgData name="Segarra, Carlos" userId="S::cs1620@ic.ac.uk::1ba10626-99df-444d-a1bd-0fae5db10e52" providerId="AD" clId="Web-{E70AA755-08D5-198A-8166-21E468F91E89}" dt="2023-10-04T20:43:18.491" v="228" actId="20577"/>
          <ac:spMkLst>
            <pc:docMk/>
            <pc:sldMk cId="4095894917" sldId="268"/>
            <ac:spMk id="105" creationId="{951CE97A-EAF7-B014-9BAC-3F9F0421BC36}"/>
          </ac:spMkLst>
        </pc:spChg>
      </pc:sldChg>
      <pc:sldChg chg="modSp ord">
        <pc:chgData name="Segarra, Carlos" userId="S::cs1620@ic.ac.uk::1ba10626-99df-444d-a1bd-0fae5db10e52" providerId="AD" clId="Web-{E70AA755-08D5-198A-8166-21E468F91E89}" dt="2023-10-04T22:08:38.595" v="1301"/>
        <pc:sldMkLst>
          <pc:docMk/>
          <pc:sldMk cId="2654638840" sldId="270"/>
        </pc:sldMkLst>
        <pc:spChg chg="mod">
          <ac:chgData name="Segarra, Carlos" userId="S::cs1620@ic.ac.uk::1ba10626-99df-444d-a1bd-0fae5db10e52" providerId="AD" clId="Web-{E70AA755-08D5-198A-8166-21E468F91E89}" dt="2023-10-04T20:56:04.258" v="528" actId="20577"/>
          <ac:spMkLst>
            <pc:docMk/>
            <pc:sldMk cId="2654638840" sldId="270"/>
            <ac:spMk id="3" creationId="{00000000-0000-0000-0000-000000000000}"/>
          </ac:spMkLst>
        </pc:spChg>
      </pc:sldChg>
      <pc:sldChg chg="modSp del mod modShow">
        <pc:chgData name="Segarra, Carlos" userId="S::cs1620@ic.ac.uk::1ba10626-99df-444d-a1bd-0fae5db10e52" providerId="AD" clId="Web-{E70AA755-08D5-198A-8166-21E468F91E89}" dt="2023-10-04T22:28:39.639" v="3865"/>
        <pc:sldMkLst>
          <pc:docMk/>
          <pc:sldMk cId="2812256024" sldId="271"/>
        </pc:sldMkLst>
        <pc:spChg chg="mod">
          <ac:chgData name="Segarra, Carlos" userId="S::cs1620@ic.ac.uk::1ba10626-99df-444d-a1bd-0fae5db10e52" providerId="AD" clId="Web-{E70AA755-08D5-198A-8166-21E468F91E89}" dt="2023-10-04T20:57:50.651" v="539" actId="20577"/>
          <ac:spMkLst>
            <pc:docMk/>
            <pc:sldMk cId="2812256024" sldId="271"/>
            <ac:spMk id="2" creationId="{43F736C5-816C-5416-15B8-841D78098AB4}"/>
          </ac:spMkLst>
        </pc:spChg>
        <pc:spChg chg="mod">
          <ac:chgData name="Segarra, Carlos" userId="S::cs1620@ic.ac.uk::1ba10626-99df-444d-a1bd-0fae5db10e52" providerId="AD" clId="Web-{E70AA755-08D5-198A-8166-21E468F91E89}" dt="2023-10-04T20:52:02.049" v="509" actId="20577"/>
          <ac:spMkLst>
            <pc:docMk/>
            <pc:sldMk cId="2812256024" sldId="271"/>
            <ac:spMk id="14" creationId="{A99D8EF7-29CD-E287-C666-D8D0E95D8636}"/>
          </ac:spMkLst>
        </pc:spChg>
      </pc:sldChg>
      <pc:sldChg chg="del">
        <pc:chgData name="Segarra, Carlos" userId="S::cs1620@ic.ac.uk::1ba10626-99df-444d-a1bd-0fae5db10e52" providerId="AD" clId="Web-{E70AA755-08D5-198A-8166-21E468F91E89}" dt="2023-10-04T21:58:50.364" v="1093"/>
        <pc:sldMkLst>
          <pc:docMk/>
          <pc:sldMk cId="2862225192" sldId="272"/>
        </pc:sldMkLst>
      </pc:sldChg>
      <pc:sldChg chg="modSp">
        <pc:chgData name="Segarra, Carlos" userId="S::cs1620@ic.ac.uk::1ba10626-99df-444d-a1bd-0fae5db10e52" providerId="AD" clId="Web-{E70AA755-08D5-198A-8166-21E468F91E89}" dt="2023-10-04T20:56:16.821" v="533" actId="20577"/>
        <pc:sldMkLst>
          <pc:docMk/>
          <pc:sldMk cId="3428851369" sldId="273"/>
        </pc:sldMkLst>
        <pc:spChg chg="mod">
          <ac:chgData name="Segarra, Carlos" userId="S::cs1620@ic.ac.uk::1ba10626-99df-444d-a1bd-0fae5db10e52" providerId="AD" clId="Web-{E70AA755-08D5-198A-8166-21E468F91E89}" dt="2023-10-04T20:56:16.821" v="533" actId="20577"/>
          <ac:spMkLst>
            <pc:docMk/>
            <pc:sldMk cId="3428851369" sldId="273"/>
            <ac:spMk id="3" creationId="{00000000-0000-0000-0000-000000000000}"/>
          </ac:spMkLst>
        </pc:spChg>
      </pc:sldChg>
      <pc:sldChg chg="modSp">
        <pc:chgData name="Segarra, Carlos" userId="S::cs1620@ic.ac.uk::1ba10626-99df-444d-a1bd-0fae5db10e52" providerId="AD" clId="Web-{E70AA755-08D5-198A-8166-21E468F91E89}" dt="2023-10-04T20:50:56.329" v="492" actId="20577"/>
        <pc:sldMkLst>
          <pc:docMk/>
          <pc:sldMk cId="3761632158" sldId="274"/>
        </pc:sldMkLst>
        <pc:spChg chg="mod">
          <ac:chgData name="Segarra, Carlos" userId="S::cs1620@ic.ac.uk::1ba10626-99df-444d-a1bd-0fae5db10e52" providerId="AD" clId="Web-{E70AA755-08D5-198A-8166-21E468F91E89}" dt="2023-10-04T20:50:56.329" v="492" actId="20577"/>
          <ac:spMkLst>
            <pc:docMk/>
            <pc:sldMk cId="3761632158" sldId="274"/>
            <ac:spMk id="3" creationId="{1415F309-81DC-0DEE-B2BB-150C760FC2D6}"/>
          </ac:spMkLst>
        </pc:spChg>
      </pc:sldChg>
      <pc:sldChg chg="addSp delSp modSp delAnim">
        <pc:chgData name="Segarra, Carlos" userId="S::cs1620@ic.ac.uk::1ba10626-99df-444d-a1bd-0fae5db10e52" providerId="AD" clId="Web-{E70AA755-08D5-198A-8166-21E468F91E89}" dt="2023-10-04T21:56:03.345" v="1073" actId="1076"/>
        <pc:sldMkLst>
          <pc:docMk/>
          <pc:sldMk cId="2895652876" sldId="275"/>
        </pc:sldMkLst>
        <pc:spChg chg="mod">
          <ac:chgData name="Segarra, Carlos" userId="S::cs1620@ic.ac.uk::1ba10626-99df-444d-a1bd-0fae5db10e52" providerId="AD" clId="Web-{E70AA755-08D5-198A-8166-21E468F91E89}" dt="2023-10-04T21:36:17.473" v="974" actId="20577"/>
          <ac:spMkLst>
            <pc:docMk/>
            <pc:sldMk cId="2895652876" sldId="275"/>
            <ac:spMk id="2" creationId="{FC890228-5558-A0F6-289A-8033013D4AE7}"/>
          </ac:spMkLst>
        </pc:spChg>
        <pc:spChg chg="mod">
          <ac:chgData name="Segarra, Carlos" userId="S::cs1620@ic.ac.uk::1ba10626-99df-444d-a1bd-0fae5db10e52" providerId="AD" clId="Web-{E70AA755-08D5-198A-8166-21E468F91E89}" dt="2023-10-04T21:35:19.644" v="939" actId="20577"/>
          <ac:spMkLst>
            <pc:docMk/>
            <pc:sldMk cId="2895652876" sldId="275"/>
            <ac:spMk id="3" creationId="{1415F309-81DC-0DEE-B2BB-150C760FC2D6}"/>
          </ac:spMkLst>
        </pc:spChg>
        <pc:spChg chg="mod">
          <ac:chgData name="Segarra, Carlos" userId="S::cs1620@ic.ac.uk::1ba10626-99df-444d-a1bd-0fae5db10e52" providerId="AD" clId="Web-{E70AA755-08D5-198A-8166-21E468F91E89}" dt="2023-10-04T21:38:52.414" v="1052" actId="20577"/>
          <ac:spMkLst>
            <pc:docMk/>
            <pc:sldMk cId="2895652876" sldId="275"/>
            <ac:spMk id="12" creationId="{FE1BFC98-1EEA-AD87-F9E3-E69901879D95}"/>
          </ac:spMkLst>
        </pc:spChg>
        <pc:picChg chg="del">
          <ac:chgData name="Segarra, Carlos" userId="S::cs1620@ic.ac.uk::1ba10626-99df-444d-a1bd-0fae5db10e52" providerId="AD" clId="Web-{E70AA755-08D5-198A-8166-21E468F91E89}" dt="2023-10-04T21:35:35.020" v="941"/>
          <ac:picMkLst>
            <pc:docMk/>
            <pc:sldMk cId="2895652876" sldId="275"/>
            <ac:picMk id="7" creationId="{BFAD5370-A67A-CE4F-BC9E-F6C72CC01AE5}"/>
          </ac:picMkLst>
        </pc:picChg>
        <pc:picChg chg="add del mod">
          <ac:chgData name="Segarra, Carlos" userId="S::cs1620@ic.ac.uk::1ba10626-99df-444d-a1bd-0fae5db10e52" providerId="AD" clId="Web-{E70AA755-08D5-198A-8166-21E468F91E89}" dt="2023-10-04T21:54:52.094" v="1068"/>
          <ac:picMkLst>
            <pc:docMk/>
            <pc:sldMk cId="2895652876" sldId="275"/>
            <ac:picMk id="8" creationId="{F275C610-F769-3262-589F-87E2B9B7C909}"/>
          </ac:picMkLst>
        </pc:picChg>
        <pc:picChg chg="add mod">
          <ac:chgData name="Segarra, Carlos" userId="S::cs1620@ic.ac.uk::1ba10626-99df-444d-a1bd-0fae5db10e52" providerId="AD" clId="Web-{E70AA755-08D5-198A-8166-21E468F91E89}" dt="2023-10-04T21:56:03.345" v="1073" actId="1076"/>
          <ac:picMkLst>
            <pc:docMk/>
            <pc:sldMk cId="2895652876" sldId="275"/>
            <ac:picMk id="9" creationId="{77FED081-7CC5-2A08-FDB4-134B7ABA49B9}"/>
          </ac:picMkLst>
        </pc:picChg>
      </pc:sldChg>
      <pc:sldChg chg="addSp delSp modSp addAnim delAnim modAnim">
        <pc:chgData name="Segarra, Carlos" userId="S::cs1620@ic.ac.uk::1ba10626-99df-444d-a1bd-0fae5db10e52" providerId="AD" clId="Web-{E70AA755-08D5-198A-8166-21E468F91E89}" dt="2023-10-04T21:57:17.190" v="1088"/>
        <pc:sldMkLst>
          <pc:docMk/>
          <pc:sldMk cId="4100426082" sldId="276"/>
        </pc:sldMkLst>
        <pc:spChg chg="del">
          <ac:chgData name="Segarra, Carlos" userId="S::cs1620@ic.ac.uk::1ba10626-99df-444d-a1bd-0fae5db10e52" providerId="AD" clId="Web-{E70AA755-08D5-198A-8166-21E468F91E89}" dt="2023-10-04T21:36:53.334" v="978"/>
          <ac:spMkLst>
            <pc:docMk/>
            <pc:sldMk cId="4100426082" sldId="276"/>
            <ac:spMk id="8" creationId="{B1293F36-BBFE-6D45-8257-C65D52BE0C09}"/>
          </ac:spMkLst>
        </pc:spChg>
        <pc:spChg chg="del">
          <ac:chgData name="Segarra, Carlos" userId="S::cs1620@ic.ac.uk::1ba10626-99df-444d-a1bd-0fae5db10e52" providerId="AD" clId="Web-{E70AA755-08D5-198A-8166-21E468F91E89}" dt="2023-10-04T21:36:53.334" v="976"/>
          <ac:spMkLst>
            <pc:docMk/>
            <pc:sldMk cId="4100426082" sldId="276"/>
            <ac:spMk id="10" creationId="{78350FE2-6503-EB93-A697-0D1FCD31AB46}"/>
          </ac:spMkLst>
        </pc:spChg>
        <pc:spChg chg="add del mod">
          <ac:chgData name="Segarra, Carlos" userId="S::cs1620@ic.ac.uk::1ba10626-99df-444d-a1bd-0fae5db10e52" providerId="AD" clId="Web-{E70AA755-08D5-198A-8166-21E468F91E89}" dt="2023-10-04T21:38:21.788" v="1000" actId="20577"/>
          <ac:spMkLst>
            <pc:docMk/>
            <pc:sldMk cId="4100426082" sldId="276"/>
            <ac:spMk id="12" creationId="{167B66AC-F4A9-B468-6BAE-C9A30D48AB48}"/>
          </ac:spMkLst>
        </pc:spChg>
        <pc:picChg chg="add mod">
          <ac:chgData name="Segarra, Carlos" userId="S::cs1620@ic.ac.uk::1ba10626-99df-444d-a1bd-0fae5db10e52" providerId="AD" clId="Web-{E70AA755-08D5-198A-8166-21E468F91E89}" dt="2023-10-04T21:37:24.053" v="982" actId="1076"/>
          <ac:picMkLst>
            <pc:docMk/>
            <pc:sldMk cId="4100426082" sldId="276"/>
            <ac:picMk id="6" creationId="{4532AC5E-1D49-0F21-4790-8DBF05E2387A}"/>
          </ac:picMkLst>
        </pc:picChg>
        <pc:picChg chg="del">
          <ac:chgData name="Segarra, Carlos" userId="S::cs1620@ic.ac.uk::1ba10626-99df-444d-a1bd-0fae5db10e52" providerId="AD" clId="Web-{E70AA755-08D5-198A-8166-21E468F91E89}" dt="2023-10-04T21:36:53.334" v="979"/>
          <ac:picMkLst>
            <pc:docMk/>
            <pc:sldMk cId="4100426082" sldId="276"/>
            <ac:picMk id="7" creationId="{ACE0D1EF-F862-A5E5-4235-5F397E5315DC}"/>
          </ac:picMkLst>
        </pc:picChg>
        <pc:picChg chg="del">
          <ac:chgData name="Segarra, Carlos" userId="S::cs1620@ic.ac.uk::1ba10626-99df-444d-a1bd-0fae5db10e52" providerId="AD" clId="Web-{E70AA755-08D5-198A-8166-21E468F91E89}" dt="2023-10-04T21:36:53.334" v="977"/>
          <ac:picMkLst>
            <pc:docMk/>
            <pc:sldMk cId="4100426082" sldId="276"/>
            <ac:picMk id="9" creationId="{AD1EEA42-20EC-50E4-5CD2-47D6E0FFDAF0}"/>
          </ac:picMkLst>
        </pc:picChg>
        <pc:picChg chg="add del mod">
          <ac:chgData name="Segarra, Carlos" userId="S::cs1620@ic.ac.uk::1ba10626-99df-444d-a1bd-0fae5db10e52" providerId="AD" clId="Web-{E70AA755-08D5-198A-8166-21E468F91E89}" dt="2023-10-04T21:56:26.174" v="1076"/>
          <ac:picMkLst>
            <pc:docMk/>
            <pc:sldMk cId="4100426082" sldId="276"/>
            <ac:picMk id="13" creationId="{A505EDE8-2906-0EFF-03B3-078FD24FD3A2}"/>
          </ac:picMkLst>
        </pc:picChg>
        <pc:picChg chg="add mod ord">
          <ac:chgData name="Segarra, Carlos" userId="S::cs1620@ic.ac.uk::1ba10626-99df-444d-a1bd-0fae5db10e52" providerId="AD" clId="Web-{E70AA755-08D5-198A-8166-21E468F91E89}" dt="2023-10-04T21:56:59.768" v="1084" actId="1076"/>
          <ac:picMkLst>
            <pc:docMk/>
            <pc:sldMk cId="4100426082" sldId="276"/>
            <ac:picMk id="19" creationId="{8AFBDD63-520A-1360-147C-B9A4F719B8C7}"/>
          </ac:picMkLst>
        </pc:picChg>
        <pc:inkChg chg="add del">
          <ac:chgData name="Segarra, Carlos" userId="S::cs1620@ic.ac.uk::1ba10626-99df-444d-a1bd-0fae5db10e52" providerId="AD" clId="Web-{E70AA755-08D5-198A-8166-21E468F91E89}" dt="2023-10-04T21:40:10.791" v="1054"/>
          <ac:inkMkLst>
            <pc:docMk/>
            <pc:sldMk cId="4100426082" sldId="276"/>
            <ac:inkMk id="14" creationId="{F46A18D2-4E1A-ED7C-92EF-54C3653193B4}"/>
          </ac:inkMkLst>
        </pc:inkChg>
        <pc:inkChg chg="add">
          <ac:chgData name="Segarra, Carlos" userId="S::cs1620@ic.ac.uk::1ba10626-99df-444d-a1bd-0fae5db10e52" providerId="AD" clId="Web-{E70AA755-08D5-198A-8166-21E468F91E89}" dt="2023-10-04T21:40:36.901" v="1055"/>
          <ac:inkMkLst>
            <pc:docMk/>
            <pc:sldMk cId="4100426082" sldId="276"/>
            <ac:inkMk id="15" creationId="{760D1CF8-A2DA-A57B-5690-22C881A47AEB}"/>
          </ac:inkMkLst>
        </pc:inkChg>
        <pc:inkChg chg="add">
          <ac:chgData name="Segarra, Carlos" userId="S::cs1620@ic.ac.uk::1ba10626-99df-444d-a1bd-0fae5db10e52" providerId="AD" clId="Web-{E70AA755-08D5-198A-8166-21E468F91E89}" dt="2023-10-04T21:41:08.964" v="1056"/>
          <ac:inkMkLst>
            <pc:docMk/>
            <pc:sldMk cId="4100426082" sldId="276"/>
            <ac:inkMk id="16" creationId="{F3876CFA-8C7F-D1C6-E68B-013F081799D9}"/>
          </ac:inkMkLst>
        </pc:inkChg>
        <pc:inkChg chg="add del">
          <ac:chgData name="Segarra, Carlos" userId="S::cs1620@ic.ac.uk::1ba10626-99df-444d-a1bd-0fae5db10e52" providerId="AD" clId="Web-{E70AA755-08D5-198A-8166-21E468F91E89}" dt="2023-10-04T21:41:19.089" v="1058"/>
          <ac:inkMkLst>
            <pc:docMk/>
            <pc:sldMk cId="4100426082" sldId="276"/>
            <ac:inkMk id="17" creationId="{70AAE8C8-EDE9-331A-0FE4-B97B84764230}"/>
          </ac:inkMkLst>
        </pc:inkChg>
      </pc:sldChg>
      <pc:sldChg chg="modSp">
        <pc:chgData name="Segarra, Carlos" userId="S::cs1620@ic.ac.uk::1ba10626-99df-444d-a1bd-0fae5db10e52" providerId="AD" clId="Web-{E70AA755-08D5-198A-8166-21E468F91E89}" dt="2023-10-04T20:58:43.386" v="544" actId="1076"/>
        <pc:sldMkLst>
          <pc:docMk/>
          <pc:sldMk cId="3066178582" sldId="281"/>
        </pc:sldMkLst>
        <pc:spChg chg="mod">
          <ac:chgData name="Segarra, Carlos" userId="S::cs1620@ic.ac.uk::1ba10626-99df-444d-a1bd-0fae5db10e52" providerId="AD" clId="Web-{E70AA755-08D5-198A-8166-21E468F91E89}" dt="2023-10-04T20:58:43.386" v="544" actId="1076"/>
          <ac:spMkLst>
            <pc:docMk/>
            <pc:sldMk cId="3066178582" sldId="281"/>
            <ac:spMk id="6" creationId="{C107FFBA-64CF-99F5-310E-10C7BA10EE0E}"/>
          </ac:spMkLst>
        </pc:spChg>
        <pc:spChg chg="mod">
          <ac:chgData name="Segarra, Carlos" userId="S::cs1620@ic.ac.uk::1ba10626-99df-444d-a1bd-0fae5db10e52" providerId="AD" clId="Web-{E70AA755-08D5-198A-8166-21E468F91E89}" dt="2023-10-04T20:43:54.711" v="232" actId="20577"/>
          <ac:spMkLst>
            <pc:docMk/>
            <pc:sldMk cId="3066178582" sldId="281"/>
            <ac:spMk id="13" creationId="{E0F73F11-CE1A-5906-D67A-7E9272C8DAB9}"/>
          </ac:spMkLst>
        </pc:spChg>
      </pc:sldChg>
      <pc:sldChg chg="modNotes">
        <pc:chgData name="Segarra, Carlos" userId="S::cs1620@ic.ac.uk::1ba10626-99df-444d-a1bd-0fae5db10e52" providerId="AD" clId="Web-{E70AA755-08D5-198A-8166-21E468F91E89}" dt="2023-10-04T22:12:34.193" v="1815"/>
        <pc:sldMkLst>
          <pc:docMk/>
          <pc:sldMk cId="1499776338" sldId="283"/>
        </pc:sldMkLst>
      </pc:sldChg>
      <pc:sldChg chg="del">
        <pc:chgData name="Segarra, Carlos" userId="S::cs1620@ic.ac.uk::1ba10626-99df-444d-a1bd-0fae5db10e52" providerId="AD" clId="Web-{E70AA755-08D5-198A-8166-21E468F91E89}" dt="2023-10-04T21:36:30.739" v="975"/>
        <pc:sldMkLst>
          <pc:docMk/>
          <pc:sldMk cId="1084701331" sldId="284"/>
        </pc:sldMkLst>
      </pc:sldChg>
      <pc:sldChg chg="addSp delSp modSp addAnim delAnim modAnim modNotes">
        <pc:chgData name="Segarra, Carlos" userId="S::cs1620@ic.ac.uk::1ba10626-99df-444d-a1bd-0fae5db10e52" providerId="AD" clId="Web-{E70AA755-08D5-198A-8166-21E468F91E89}" dt="2023-10-04T22:19:41.065" v="3000"/>
        <pc:sldMkLst>
          <pc:docMk/>
          <pc:sldMk cId="812007762" sldId="285"/>
        </pc:sldMkLst>
        <pc:spChg chg="add del">
          <ac:chgData name="Segarra, Carlos" userId="S::cs1620@ic.ac.uk::1ba10626-99df-444d-a1bd-0fae5db10e52" providerId="AD" clId="Web-{E70AA755-08D5-198A-8166-21E468F91E89}" dt="2023-10-04T19:53:20.006" v="40"/>
          <ac:spMkLst>
            <pc:docMk/>
            <pc:sldMk cId="812007762" sldId="285"/>
            <ac:spMk id="3" creationId="{949EABDD-EE0F-19E8-2607-2CA3F4098E93}"/>
          </ac:spMkLst>
        </pc:spChg>
        <pc:spChg chg="add mod">
          <ac:chgData name="Segarra, Carlos" userId="S::cs1620@ic.ac.uk::1ba10626-99df-444d-a1bd-0fae5db10e52" providerId="AD" clId="Web-{E70AA755-08D5-198A-8166-21E468F91E89}" dt="2023-10-04T19:54:17.633" v="86" actId="1076"/>
          <ac:spMkLst>
            <pc:docMk/>
            <pc:sldMk cId="812007762" sldId="285"/>
            <ac:spMk id="6" creationId="{2B4A03D1-A388-E873-8ED7-472020718DD8}"/>
          </ac:spMkLst>
        </pc:spChg>
        <pc:spChg chg="mod">
          <ac:chgData name="Segarra, Carlos" userId="S::cs1620@ic.ac.uk::1ba10626-99df-444d-a1bd-0fae5db10e52" providerId="AD" clId="Web-{E70AA755-08D5-198A-8166-21E468F91E89}" dt="2023-10-04T19:52:43.818" v="37" actId="1076"/>
          <ac:spMkLst>
            <pc:docMk/>
            <pc:sldMk cId="812007762" sldId="285"/>
            <ac:spMk id="7" creationId="{BF0A9A45-CC3A-5CC7-24D1-F0791066C058}"/>
          </ac:spMkLst>
        </pc:spChg>
        <pc:spChg chg="mod">
          <ac:chgData name="Segarra, Carlos" userId="S::cs1620@ic.ac.uk::1ba10626-99df-444d-a1bd-0fae5db10e52" providerId="AD" clId="Web-{E70AA755-08D5-198A-8166-21E468F91E89}" dt="2023-10-04T19:52:38.630" v="1" actId="1076"/>
          <ac:spMkLst>
            <pc:docMk/>
            <pc:sldMk cId="812007762" sldId="285"/>
            <ac:spMk id="9" creationId="{EB15B6AF-48BB-7B4D-0BE4-936A2A4E36BB}"/>
          </ac:spMkLst>
        </pc:spChg>
        <pc:spChg chg="mod">
          <ac:chgData name="Segarra, Carlos" userId="S::cs1620@ic.ac.uk::1ba10626-99df-444d-a1bd-0fae5db10e52" providerId="AD" clId="Web-{E70AA755-08D5-198A-8166-21E468F91E89}" dt="2023-10-04T19:52:38.646" v="2" actId="1076"/>
          <ac:spMkLst>
            <pc:docMk/>
            <pc:sldMk cId="812007762" sldId="285"/>
            <ac:spMk id="11" creationId="{F6EE5203-0EE5-3635-92E5-6964BAE14C24}"/>
          </ac:spMkLst>
        </pc:spChg>
        <pc:spChg chg="mod">
          <ac:chgData name="Segarra, Carlos" userId="S::cs1620@ic.ac.uk::1ba10626-99df-444d-a1bd-0fae5db10e52" providerId="AD" clId="Web-{E70AA755-08D5-198A-8166-21E468F91E89}" dt="2023-10-04T19:52:38.661" v="3" actId="1076"/>
          <ac:spMkLst>
            <pc:docMk/>
            <pc:sldMk cId="812007762" sldId="285"/>
            <ac:spMk id="13" creationId="{A2F25AF2-9225-40BC-1BEF-CA62BAE3DD1D}"/>
          </ac:spMkLst>
        </pc:spChg>
        <pc:spChg chg="mod">
          <ac:chgData name="Segarra, Carlos" userId="S::cs1620@ic.ac.uk::1ba10626-99df-444d-a1bd-0fae5db10e52" providerId="AD" clId="Web-{E70AA755-08D5-198A-8166-21E468F91E89}" dt="2023-10-04T19:52:38.677" v="4" actId="1076"/>
          <ac:spMkLst>
            <pc:docMk/>
            <pc:sldMk cId="812007762" sldId="285"/>
            <ac:spMk id="15" creationId="{73CB8800-D36C-6E06-8FCE-5D2EB1D30FC6}"/>
          </ac:spMkLst>
        </pc:spChg>
        <pc:spChg chg="add mod">
          <ac:chgData name="Segarra, Carlos" userId="S::cs1620@ic.ac.uk::1ba10626-99df-444d-a1bd-0fae5db10e52" providerId="AD" clId="Web-{E70AA755-08D5-198A-8166-21E468F91E89}" dt="2023-10-04T20:25:49.828" v="224" actId="20577"/>
          <ac:spMkLst>
            <pc:docMk/>
            <pc:sldMk cId="812007762" sldId="285"/>
            <ac:spMk id="20" creationId="{0F86EE25-5012-C3BB-54A1-859026803C50}"/>
          </ac:spMkLst>
        </pc:spChg>
        <pc:spChg chg="mod">
          <ac:chgData name="Segarra, Carlos" userId="S::cs1620@ic.ac.uk::1ba10626-99df-444d-a1bd-0fae5db10e52" providerId="AD" clId="Web-{E70AA755-08D5-198A-8166-21E468F91E89}" dt="2023-10-04T19:52:52.240" v="38" actId="1076"/>
          <ac:spMkLst>
            <pc:docMk/>
            <pc:sldMk cId="812007762" sldId="285"/>
            <ac:spMk id="21" creationId="{9E304DCA-2406-1A74-C2DD-42175E006ECB}"/>
          </ac:spMkLst>
        </pc:spChg>
        <pc:spChg chg="mod">
          <ac:chgData name="Segarra, Carlos" userId="S::cs1620@ic.ac.uk::1ba10626-99df-444d-a1bd-0fae5db10e52" providerId="AD" clId="Web-{E70AA755-08D5-198A-8166-21E468F91E89}" dt="2023-10-04T19:52:38.708" v="7" actId="1076"/>
          <ac:spMkLst>
            <pc:docMk/>
            <pc:sldMk cId="812007762" sldId="285"/>
            <ac:spMk id="23" creationId="{6A367D87-203A-880F-D696-9499C90AD3E8}"/>
          </ac:spMkLst>
        </pc:spChg>
        <pc:spChg chg="mod">
          <ac:chgData name="Segarra, Carlos" userId="S::cs1620@ic.ac.uk::1ba10626-99df-444d-a1bd-0fae5db10e52" providerId="AD" clId="Web-{E70AA755-08D5-198A-8166-21E468F91E89}" dt="2023-10-04T19:52:38.724" v="8" actId="1076"/>
          <ac:spMkLst>
            <pc:docMk/>
            <pc:sldMk cId="812007762" sldId="285"/>
            <ac:spMk id="25" creationId="{E24AF264-0EAD-23B9-88D8-3D2BF3ACC467}"/>
          </ac:spMkLst>
        </pc:spChg>
        <pc:spChg chg="mod">
          <ac:chgData name="Segarra, Carlos" userId="S::cs1620@ic.ac.uk::1ba10626-99df-444d-a1bd-0fae5db10e52" providerId="AD" clId="Web-{E70AA755-08D5-198A-8166-21E468F91E89}" dt="2023-10-04T19:52:38.724" v="9" actId="1076"/>
          <ac:spMkLst>
            <pc:docMk/>
            <pc:sldMk cId="812007762" sldId="285"/>
            <ac:spMk id="27" creationId="{6465550A-7B5C-47B0-0D2B-7D5B2269D2AD}"/>
          </ac:spMkLst>
        </pc:spChg>
        <pc:spChg chg="mod">
          <ac:chgData name="Segarra, Carlos" userId="S::cs1620@ic.ac.uk::1ba10626-99df-444d-a1bd-0fae5db10e52" providerId="AD" clId="Web-{E70AA755-08D5-198A-8166-21E468F91E89}" dt="2023-10-04T19:52:38.739" v="10" actId="1076"/>
          <ac:spMkLst>
            <pc:docMk/>
            <pc:sldMk cId="812007762" sldId="285"/>
            <ac:spMk id="29" creationId="{5BC23684-B36E-2341-47E5-EB75B0A81C84}"/>
          </ac:spMkLst>
        </pc:spChg>
        <pc:spChg chg="add mod">
          <ac:chgData name="Segarra, Carlos" userId="S::cs1620@ic.ac.uk::1ba10626-99df-444d-a1bd-0fae5db10e52" providerId="AD" clId="Web-{E70AA755-08D5-198A-8166-21E468F91E89}" dt="2023-10-04T20:01:52.239" v="154"/>
          <ac:spMkLst>
            <pc:docMk/>
            <pc:sldMk cId="812007762" sldId="285"/>
            <ac:spMk id="36" creationId="{43D60977-F08F-7C8E-41E6-54F783A4E509}"/>
          </ac:spMkLst>
        </pc:spChg>
        <pc:spChg chg="mod">
          <ac:chgData name="Segarra, Carlos" userId="S::cs1620@ic.ac.uk::1ba10626-99df-444d-a1bd-0fae5db10e52" providerId="AD" clId="Web-{E70AA755-08D5-198A-8166-21E468F91E89}" dt="2023-10-04T19:52:38.786" v="15" actId="1076"/>
          <ac:spMkLst>
            <pc:docMk/>
            <pc:sldMk cId="812007762" sldId="285"/>
            <ac:spMk id="39" creationId="{790C70D8-22D2-B4F7-8A15-142C3E62A200}"/>
          </ac:spMkLst>
        </pc:spChg>
        <pc:spChg chg="mod">
          <ac:chgData name="Segarra, Carlos" userId="S::cs1620@ic.ac.uk::1ba10626-99df-444d-a1bd-0fae5db10e52" providerId="AD" clId="Web-{E70AA755-08D5-198A-8166-21E468F91E89}" dt="2023-10-04T19:52:38.802" v="16" actId="1076"/>
          <ac:spMkLst>
            <pc:docMk/>
            <pc:sldMk cId="812007762" sldId="285"/>
            <ac:spMk id="41" creationId="{07D3CA9D-95C0-4542-27BD-9347A90F2EBA}"/>
          </ac:spMkLst>
        </pc:spChg>
        <pc:spChg chg="mod">
          <ac:chgData name="Segarra, Carlos" userId="S::cs1620@ic.ac.uk::1ba10626-99df-444d-a1bd-0fae5db10e52" providerId="AD" clId="Web-{E70AA755-08D5-198A-8166-21E468F91E89}" dt="2023-10-04T19:52:38.818" v="17" actId="1076"/>
          <ac:spMkLst>
            <pc:docMk/>
            <pc:sldMk cId="812007762" sldId="285"/>
            <ac:spMk id="43" creationId="{EAD29E9A-293A-C8CF-0515-298B7DDADF48}"/>
          </ac:spMkLst>
        </pc:spChg>
        <pc:spChg chg="mod">
          <ac:chgData name="Segarra, Carlos" userId="S::cs1620@ic.ac.uk::1ba10626-99df-444d-a1bd-0fae5db10e52" providerId="AD" clId="Web-{E70AA755-08D5-198A-8166-21E468F91E89}" dt="2023-10-04T19:52:38.833" v="18" actId="1076"/>
          <ac:spMkLst>
            <pc:docMk/>
            <pc:sldMk cId="812007762" sldId="285"/>
            <ac:spMk id="45" creationId="{80DA54AC-705E-1D94-5FE4-CB39A79F1871}"/>
          </ac:spMkLst>
        </pc:spChg>
        <pc:spChg chg="mod">
          <ac:chgData name="Segarra, Carlos" userId="S::cs1620@ic.ac.uk::1ba10626-99df-444d-a1bd-0fae5db10e52" providerId="AD" clId="Web-{E70AA755-08D5-198A-8166-21E468F91E89}" dt="2023-10-04T19:52:38.896" v="24" actId="1076"/>
          <ac:spMkLst>
            <pc:docMk/>
            <pc:sldMk cId="812007762" sldId="285"/>
            <ac:spMk id="57" creationId="{9F2471D7-3F8E-09ED-99FC-B643C538CC97}"/>
          </ac:spMkLst>
        </pc:spChg>
        <pc:spChg chg="mod">
          <ac:chgData name="Segarra, Carlos" userId="S::cs1620@ic.ac.uk::1ba10626-99df-444d-a1bd-0fae5db10e52" providerId="AD" clId="Web-{E70AA755-08D5-198A-8166-21E468F91E89}" dt="2023-10-04T19:52:38.958" v="29" actId="1076"/>
          <ac:spMkLst>
            <pc:docMk/>
            <pc:sldMk cId="812007762" sldId="285"/>
            <ac:spMk id="67" creationId="{219B18C6-84E8-B6B0-26F8-C7CC373C52F6}"/>
          </ac:spMkLst>
        </pc:spChg>
        <pc:spChg chg="mod">
          <ac:chgData name="Segarra, Carlos" userId="S::cs1620@ic.ac.uk::1ba10626-99df-444d-a1bd-0fae5db10e52" providerId="AD" clId="Web-{E70AA755-08D5-198A-8166-21E468F91E89}" dt="2023-10-04T19:52:39.021" v="36" actId="1076"/>
          <ac:spMkLst>
            <pc:docMk/>
            <pc:sldMk cId="812007762" sldId="285"/>
            <ac:spMk id="81" creationId="{B01D7BC4-9EBE-970D-9E77-8BD73806BA1D}"/>
          </ac:spMkLst>
        </pc:spChg>
        <pc:picChg chg="add mod">
          <ac:chgData name="Segarra, Carlos" userId="S::cs1620@ic.ac.uk::1ba10626-99df-444d-a1bd-0fae5db10e52" providerId="AD" clId="Web-{E70AA755-08D5-198A-8166-21E468F91E89}" dt="2023-10-04T20:24:33.295" v="169" actId="1076"/>
          <ac:picMkLst>
            <pc:docMk/>
            <pc:sldMk cId="812007762" sldId="285"/>
            <ac:picMk id="3" creationId="{FD347073-529A-6F8E-7856-248CB2036D94}"/>
          </ac:picMkLst>
        </pc:picChg>
        <pc:picChg chg="add mod">
          <ac:chgData name="Segarra, Carlos" userId="S::cs1620@ic.ac.uk::1ba10626-99df-444d-a1bd-0fae5db10e52" providerId="AD" clId="Web-{E70AA755-08D5-198A-8166-21E468F91E89}" dt="2023-10-04T19:57:32.029" v="106" actId="1076"/>
          <ac:picMkLst>
            <pc:docMk/>
            <pc:sldMk cId="812007762" sldId="285"/>
            <ac:picMk id="8" creationId="{D5C7F6D0-EC28-AF36-0A01-285525B5D96B}"/>
          </ac:picMkLst>
        </pc:picChg>
        <pc:picChg chg="add mod">
          <ac:chgData name="Segarra, Carlos" userId="S::cs1620@ic.ac.uk::1ba10626-99df-444d-a1bd-0fae5db10e52" providerId="AD" clId="Web-{E70AA755-08D5-198A-8166-21E468F91E89}" dt="2023-10-04T20:24:33.311" v="170" actId="1076"/>
          <ac:picMkLst>
            <pc:docMk/>
            <pc:sldMk cId="812007762" sldId="285"/>
            <ac:picMk id="12" creationId="{315A31B5-E2CB-D85C-224F-E27A1131A2CC}"/>
          </ac:picMkLst>
        </pc:picChg>
        <pc:picChg chg="add mod">
          <ac:chgData name="Segarra, Carlos" userId="S::cs1620@ic.ac.uk::1ba10626-99df-444d-a1bd-0fae5db10e52" providerId="AD" clId="Web-{E70AA755-08D5-198A-8166-21E468F91E89}" dt="2023-10-04T19:59:04.625" v="115" actId="1076"/>
          <ac:picMkLst>
            <pc:docMk/>
            <pc:sldMk cId="812007762" sldId="285"/>
            <ac:picMk id="14" creationId="{D8E5BFE8-6080-AACA-3532-94101522B268}"/>
          </ac:picMkLst>
        </pc:picChg>
        <pc:picChg chg="add mod">
          <ac:chgData name="Segarra, Carlos" userId="S::cs1620@ic.ac.uk::1ba10626-99df-444d-a1bd-0fae5db10e52" providerId="AD" clId="Web-{E70AA755-08D5-198A-8166-21E468F91E89}" dt="2023-10-04T19:59:33.907" v="123" actId="1076"/>
          <ac:picMkLst>
            <pc:docMk/>
            <pc:sldMk cId="812007762" sldId="285"/>
            <ac:picMk id="22" creationId="{0D8B2D2A-8F7A-8648-15E6-C4F7066DEA08}"/>
          </ac:picMkLst>
        </pc:picChg>
        <pc:picChg chg="add del">
          <ac:chgData name="Segarra, Carlos" userId="S::cs1620@ic.ac.uk::1ba10626-99df-444d-a1bd-0fae5db10e52" providerId="AD" clId="Web-{E70AA755-08D5-198A-8166-21E468F91E89}" dt="2023-10-04T20:00:56.440" v="130"/>
          <ac:picMkLst>
            <pc:docMk/>
            <pc:sldMk cId="812007762" sldId="285"/>
            <ac:picMk id="30" creationId="{BD6E89CF-9C3D-90F2-8E8A-49165417F6C3}"/>
          </ac:picMkLst>
        </pc:picChg>
        <pc:cxnChg chg="add mod">
          <ac:chgData name="Segarra, Carlos" userId="S::cs1620@ic.ac.uk::1ba10626-99df-444d-a1bd-0fae5db10e52" providerId="AD" clId="Web-{E70AA755-08D5-198A-8166-21E468F91E89}" dt="2023-10-04T19:57:29.653" v="105" actId="14100"/>
          <ac:cxnSpMkLst>
            <pc:docMk/>
            <pc:sldMk cId="812007762" sldId="285"/>
            <ac:cxnSpMk id="10" creationId="{D0477D26-50EA-E5C1-F4C8-DE1F8AA5FF96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677" v="5" actId="1076"/>
          <ac:cxnSpMkLst>
            <pc:docMk/>
            <pc:sldMk cId="812007762" sldId="285"/>
            <ac:cxnSpMk id="17" creationId="{5719ECA9-97F0-A194-DB5B-4DA97981B10D}"/>
          </ac:cxnSpMkLst>
        </pc:cxnChg>
        <pc:cxnChg chg="add mod">
          <ac:chgData name="Segarra, Carlos" userId="S::cs1620@ic.ac.uk::1ba10626-99df-444d-a1bd-0fae5db10e52" providerId="AD" clId="Web-{E70AA755-08D5-198A-8166-21E468F91E89}" dt="2023-10-04T19:59:04.640" v="116" actId="1076"/>
          <ac:cxnSpMkLst>
            <pc:docMk/>
            <pc:sldMk cId="812007762" sldId="285"/>
            <ac:cxnSpMk id="18" creationId="{2D2B182C-D242-3CD7-A6B2-D08353F21725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693" v="6" actId="1076"/>
          <ac:cxnSpMkLst>
            <pc:docMk/>
            <pc:sldMk cId="812007762" sldId="285"/>
            <ac:cxnSpMk id="19" creationId="{4C51EE50-537A-5158-81C2-68373A1FCC26}"/>
          </ac:cxnSpMkLst>
        </pc:cxnChg>
        <pc:cxnChg chg="add mod">
          <ac:chgData name="Segarra, Carlos" userId="S::cs1620@ic.ac.uk::1ba10626-99df-444d-a1bd-0fae5db10e52" providerId="AD" clId="Web-{E70AA755-08D5-198A-8166-21E468F91E89}" dt="2023-10-04T19:59:33.922" v="124" actId="1076"/>
          <ac:cxnSpMkLst>
            <pc:docMk/>
            <pc:sldMk cId="812007762" sldId="285"/>
            <ac:cxnSpMk id="26" creationId="{2A7DE2B6-7744-D733-CB18-3FDBECDA38AE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755" v="11" actId="1076"/>
          <ac:cxnSpMkLst>
            <pc:docMk/>
            <pc:sldMk cId="812007762" sldId="285"/>
            <ac:cxnSpMk id="31" creationId="{7B2E7D8D-FE31-2716-FE02-48412DDC0FF0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755" v="12" actId="1076"/>
          <ac:cxnSpMkLst>
            <pc:docMk/>
            <pc:sldMk cId="812007762" sldId="285"/>
            <ac:cxnSpMk id="33" creationId="{8271E071-B5FD-1B12-6EE3-A86705167F0C}"/>
          </ac:cxnSpMkLst>
        </pc:cxnChg>
        <pc:cxnChg chg="add del">
          <ac:chgData name="Segarra, Carlos" userId="S::cs1620@ic.ac.uk::1ba10626-99df-444d-a1bd-0fae5db10e52" providerId="AD" clId="Web-{E70AA755-08D5-198A-8166-21E468F91E89}" dt="2023-10-04T20:00:56.440" v="129"/>
          <ac:cxnSpMkLst>
            <pc:docMk/>
            <pc:sldMk cId="812007762" sldId="285"/>
            <ac:cxnSpMk id="34" creationId="{BAD4E4CF-A82C-C194-0A47-52EB3F23132D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771" v="13" actId="1076"/>
          <ac:cxnSpMkLst>
            <pc:docMk/>
            <pc:sldMk cId="812007762" sldId="285"/>
            <ac:cxnSpMk id="35" creationId="{9259306A-294F-FABE-FD20-AA0E20F1A1B2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786" v="14" actId="1076"/>
          <ac:cxnSpMkLst>
            <pc:docMk/>
            <pc:sldMk cId="812007762" sldId="285"/>
            <ac:cxnSpMk id="37" creationId="{950F7FBC-5B7A-7978-BE5C-5C45BFEFAC16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849" v="19" actId="1076"/>
          <ac:cxnSpMkLst>
            <pc:docMk/>
            <pc:sldMk cId="812007762" sldId="285"/>
            <ac:cxnSpMk id="47" creationId="{8CEC188D-9F23-8DE0-741F-511CE1E9361E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849" v="20" actId="1076"/>
          <ac:cxnSpMkLst>
            <pc:docMk/>
            <pc:sldMk cId="812007762" sldId="285"/>
            <ac:cxnSpMk id="49" creationId="{135B0486-8985-009C-D33D-F991C3B6AB15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864" v="21" actId="1076"/>
          <ac:cxnSpMkLst>
            <pc:docMk/>
            <pc:sldMk cId="812007762" sldId="285"/>
            <ac:cxnSpMk id="51" creationId="{3779D01B-81BF-8192-315C-3B6E180DF1CA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880" v="22" actId="1076"/>
          <ac:cxnSpMkLst>
            <pc:docMk/>
            <pc:sldMk cId="812007762" sldId="285"/>
            <ac:cxnSpMk id="53" creationId="{5FDF108E-F712-257F-EC9B-05F9E9C95DA7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880" v="23" actId="1076"/>
          <ac:cxnSpMkLst>
            <pc:docMk/>
            <pc:sldMk cId="812007762" sldId="285"/>
            <ac:cxnSpMk id="55" creationId="{D96E4ABE-3476-6186-4E8F-9B6288EB85FB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911" v="25" actId="1076"/>
          <ac:cxnSpMkLst>
            <pc:docMk/>
            <pc:sldMk cId="812007762" sldId="285"/>
            <ac:cxnSpMk id="59" creationId="{78AC03F5-1C29-4108-1978-15AC39081130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911" v="26" actId="1076"/>
          <ac:cxnSpMkLst>
            <pc:docMk/>
            <pc:sldMk cId="812007762" sldId="285"/>
            <ac:cxnSpMk id="61" creationId="{47E84C7E-343B-21F9-5FF2-F2E15BDD78B3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927" v="27" actId="1076"/>
          <ac:cxnSpMkLst>
            <pc:docMk/>
            <pc:sldMk cId="812007762" sldId="285"/>
            <ac:cxnSpMk id="63" creationId="{2BA20B38-5494-10E0-2DEC-CAAFEFB7B0AB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943" v="28" actId="1076"/>
          <ac:cxnSpMkLst>
            <pc:docMk/>
            <pc:sldMk cId="812007762" sldId="285"/>
            <ac:cxnSpMk id="65" creationId="{5CE9D343-5D3E-6818-FA3B-BA2CCD9D9059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958" v="30" actId="1076"/>
          <ac:cxnSpMkLst>
            <pc:docMk/>
            <pc:sldMk cId="812007762" sldId="285"/>
            <ac:cxnSpMk id="69" creationId="{D421B176-7A65-BAA3-A226-27709E816C5F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974" v="31" actId="1076"/>
          <ac:cxnSpMkLst>
            <pc:docMk/>
            <pc:sldMk cId="812007762" sldId="285"/>
            <ac:cxnSpMk id="71" creationId="{E79EF04D-8FA7-6DEF-0BAB-C7A82C2EDA12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989" v="32" actId="1076"/>
          <ac:cxnSpMkLst>
            <pc:docMk/>
            <pc:sldMk cId="812007762" sldId="285"/>
            <ac:cxnSpMk id="73" creationId="{2B0F29B3-7B81-11B9-B18C-35F4B3184342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8.989" v="33" actId="1076"/>
          <ac:cxnSpMkLst>
            <pc:docMk/>
            <pc:sldMk cId="812007762" sldId="285"/>
            <ac:cxnSpMk id="75" creationId="{1AC4C5E9-C63F-A661-95BB-4CE1A395B9AD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9.005" v="34" actId="1076"/>
          <ac:cxnSpMkLst>
            <pc:docMk/>
            <pc:sldMk cId="812007762" sldId="285"/>
            <ac:cxnSpMk id="77" creationId="{F2AB7272-2EE5-1257-0342-78725812F8A7}"/>
          </ac:cxnSpMkLst>
        </pc:cxnChg>
        <pc:cxnChg chg="mod">
          <ac:chgData name="Segarra, Carlos" userId="S::cs1620@ic.ac.uk::1ba10626-99df-444d-a1bd-0fae5db10e52" providerId="AD" clId="Web-{E70AA755-08D5-198A-8166-21E468F91E89}" dt="2023-10-04T19:52:39.021" v="35" actId="1076"/>
          <ac:cxnSpMkLst>
            <pc:docMk/>
            <pc:sldMk cId="812007762" sldId="285"/>
            <ac:cxnSpMk id="79" creationId="{95C4895C-17CE-BB28-7C66-9B41DFCA6D46}"/>
          </ac:cxnSpMkLst>
        </pc:cxnChg>
      </pc:sldChg>
      <pc:sldChg chg="addSp delSp modSp add replId addAnim delAnim modAnim modNotes">
        <pc:chgData name="Segarra, Carlos" userId="S::cs1620@ic.ac.uk::1ba10626-99df-444d-a1bd-0fae5db10e52" providerId="AD" clId="Web-{E70AA755-08D5-198A-8166-21E468F91E89}" dt="2023-10-04T22:28:37.717" v="3864"/>
        <pc:sldMkLst>
          <pc:docMk/>
          <pc:sldMk cId="2104598235" sldId="286"/>
        </pc:sldMkLst>
        <pc:spChg chg="mod">
          <ac:chgData name="Segarra, Carlos" userId="S::cs1620@ic.ac.uk::1ba10626-99df-444d-a1bd-0fae5db10e52" providerId="AD" clId="Web-{E70AA755-08D5-198A-8166-21E468F91E89}" dt="2023-10-04T21:15:45.320" v="738" actId="20577"/>
          <ac:spMkLst>
            <pc:docMk/>
            <pc:sldMk cId="2104598235" sldId="286"/>
            <ac:spMk id="2" creationId="{43F736C5-816C-5416-15B8-841D78098AB4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77"/>
          <ac:spMkLst>
            <pc:docMk/>
            <pc:sldMk cId="2104598235" sldId="286"/>
            <ac:spMk id="6" creationId="{1A9AD3D9-89C6-DD5D-B936-2AF38B35DD68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76"/>
          <ac:spMkLst>
            <pc:docMk/>
            <pc:sldMk cId="2104598235" sldId="286"/>
            <ac:spMk id="7" creationId="{8237F753-25FF-D9BF-7213-DE44E3536FAD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75"/>
          <ac:spMkLst>
            <pc:docMk/>
            <pc:sldMk cId="2104598235" sldId="286"/>
            <ac:spMk id="8" creationId="{BCF68819-A2AA-6369-EE16-340E7A4C2852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74"/>
          <ac:spMkLst>
            <pc:docMk/>
            <pc:sldMk cId="2104598235" sldId="286"/>
            <ac:spMk id="9" creationId="{59192E18-E18B-DCBC-1964-DB830884F11E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70"/>
          <ac:spMkLst>
            <pc:docMk/>
            <pc:sldMk cId="2104598235" sldId="286"/>
            <ac:spMk id="13" creationId="{104F5CA0-8C7C-B260-4B48-A4F0919083BF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68"/>
          <ac:spMkLst>
            <pc:docMk/>
            <pc:sldMk cId="2104598235" sldId="286"/>
            <ac:spMk id="15" creationId="{DAF88C96-E729-F772-AECB-55B8C018CBD1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66"/>
          <ac:spMkLst>
            <pc:docMk/>
            <pc:sldMk cId="2104598235" sldId="286"/>
            <ac:spMk id="17" creationId="{A01C9DB5-901B-094B-612C-1EDE86A2919D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64"/>
          <ac:spMkLst>
            <pc:docMk/>
            <pc:sldMk cId="2104598235" sldId="286"/>
            <ac:spMk id="19" creationId="{B82C3270-ADA3-DF7A-6DB0-F7F687560085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62"/>
          <ac:spMkLst>
            <pc:docMk/>
            <pc:sldMk cId="2104598235" sldId="286"/>
            <ac:spMk id="21" creationId="{AABDF859-2608-9331-ECAE-EE711B8900F6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61"/>
          <ac:spMkLst>
            <pc:docMk/>
            <pc:sldMk cId="2104598235" sldId="286"/>
            <ac:spMk id="22" creationId="{1C08EA76-19F0-FFBE-7B8D-948012FAD380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60"/>
          <ac:spMkLst>
            <pc:docMk/>
            <pc:sldMk cId="2104598235" sldId="286"/>
            <ac:spMk id="23" creationId="{B7A7C1B3-B91A-C26D-97E5-CA93CC1D6E7A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58"/>
          <ac:spMkLst>
            <pc:docMk/>
            <pc:sldMk cId="2104598235" sldId="286"/>
            <ac:spMk id="25" creationId="{057C8BD5-7FAA-F64A-429E-4E054A7FA97F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57"/>
          <ac:spMkLst>
            <pc:docMk/>
            <pc:sldMk cId="2104598235" sldId="286"/>
            <ac:spMk id="26" creationId="{75DA89A1-7AA7-5E41-EC24-59BDA9705B33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22" v="556"/>
          <ac:spMkLst>
            <pc:docMk/>
            <pc:sldMk cId="2104598235" sldId="286"/>
            <ac:spMk id="27" creationId="{56F6D488-B10B-4C84-5D26-585BB11F3BB4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06" v="555"/>
          <ac:spMkLst>
            <pc:docMk/>
            <pc:sldMk cId="2104598235" sldId="286"/>
            <ac:spMk id="28" creationId="{A0EDA11E-300D-A558-09BA-02CF0F020FB3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06" v="554"/>
          <ac:spMkLst>
            <pc:docMk/>
            <pc:sldMk cId="2104598235" sldId="286"/>
            <ac:spMk id="29" creationId="{6B594E80-D961-90BD-7076-5681C51ED183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06" v="553"/>
          <ac:spMkLst>
            <pc:docMk/>
            <pc:sldMk cId="2104598235" sldId="286"/>
            <ac:spMk id="30" creationId="{F0B67EF1-9106-1229-9C19-CCEEB603C8D1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06" v="552"/>
          <ac:spMkLst>
            <pc:docMk/>
            <pc:sldMk cId="2104598235" sldId="286"/>
            <ac:spMk id="31" creationId="{FB8B5B91-285B-2705-A29B-E5AABCD1ACE3}"/>
          </ac:spMkLst>
        </pc:spChg>
        <pc:spChg chg="add mod">
          <ac:chgData name="Segarra, Carlos" userId="S::cs1620@ic.ac.uk::1ba10626-99df-444d-a1bd-0fae5db10e52" providerId="AD" clId="Web-{E70AA755-08D5-198A-8166-21E468F91E89}" dt="2023-10-04T21:08:53.216" v="662" actId="1076"/>
          <ac:spMkLst>
            <pc:docMk/>
            <pc:sldMk cId="2104598235" sldId="286"/>
            <ac:spMk id="32" creationId="{E2A182D7-412D-3EA7-9D62-7479E5A7BA86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06" v="551"/>
          <ac:spMkLst>
            <pc:docMk/>
            <pc:sldMk cId="2104598235" sldId="286"/>
            <ac:spMk id="33" creationId="{6E97B7E2-AA1A-AE9F-12BC-D7F64E2D38EA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06" v="550"/>
          <ac:spMkLst>
            <pc:docMk/>
            <pc:sldMk cId="2104598235" sldId="286"/>
            <ac:spMk id="34" creationId="{34E24AD6-5896-DB93-8A49-27AB46F49DC4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06" v="549"/>
          <ac:spMkLst>
            <pc:docMk/>
            <pc:sldMk cId="2104598235" sldId="286"/>
            <ac:spMk id="35" creationId="{D3B3C5B6-A15E-2912-0D8B-C3CE61918429}"/>
          </ac:spMkLst>
        </pc:spChg>
        <pc:spChg chg="del">
          <ac:chgData name="Segarra, Carlos" userId="S::cs1620@ic.ac.uk::1ba10626-99df-444d-a1bd-0fae5db10e52" providerId="AD" clId="Web-{E70AA755-08D5-198A-8166-21E468F91E89}" dt="2023-10-04T20:59:53.606" v="548"/>
          <ac:spMkLst>
            <pc:docMk/>
            <pc:sldMk cId="2104598235" sldId="286"/>
            <ac:spMk id="36" creationId="{E2EAB37C-CA53-4AD7-5F2F-DCCC01C99672}"/>
          </ac:spMkLst>
        </pc:spChg>
        <pc:spChg chg="add del mod">
          <ac:chgData name="Segarra, Carlos" userId="S::cs1620@ic.ac.uk::1ba10626-99df-444d-a1bd-0fae5db10e52" providerId="AD" clId="Web-{E70AA755-08D5-198A-8166-21E468F91E89}" dt="2023-10-04T21:15:53.929" v="739"/>
          <ac:spMkLst>
            <pc:docMk/>
            <pc:sldMk cId="2104598235" sldId="286"/>
            <ac:spMk id="38" creationId="{ADD7ED45-8972-24B4-7BE8-62851285EC83}"/>
          </ac:spMkLst>
        </pc:spChg>
        <pc:spChg chg="add mod">
          <ac:chgData name="Segarra, Carlos" userId="S::cs1620@ic.ac.uk::1ba10626-99df-444d-a1bd-0fae5db10e52" providerId="AD" clId="Web-{E70AA755-08D5-198A-8166-21E468F91E89}" dt="2023-10-04T21:09:02.967" v="664" actId="1076"/>
          <ac:spMkLst>
            <pc:docMk/>
            <pc:sldMk cId="2104598235" sldId="286"/>
            <ac:spMk id="40" creationId="{739C5FB3-12CD-7A20-F31E-C658C0E4C07F}"/>
          </ac:spMkLst>
        </pc:spChg>
        <pc:spChg chg="add mod">
          <ac:chgData name="Segarra, Carlos" userId="S::cs1620@ic.ac.uk::1ba10626-99df-444d-a1bd-0fae5db10e52" providerId="AD" clId="Web-{E70AA755-08D5-198A-8166-21E468F91E89}" dt="2023-10-04T21:06:08.838" v="620" actId="1076"/>
          <ac:spMkLst>
            <pc:docMk/>
            <pc:sldMk cId="2104598235" sldId="286"/>
            <ac:spMk id="41" creationId="{13943881-BDEE-EFCB-110A-B069EFE4116D}"/>
          </ac:spMkLst>
        </pc:spChg>
        <pc:spChg chg="add del">
          <ac:chgData name="Segarra, Carlos" userId="S::cs1620@ic.ac.uk::1ba10626-99df-444d-a1bd-0fae5db10e52" providerId="AD" clId="Web-{E70AA755-08D5-198A-8166-21E468F91E89}" dt="2023-10-04T21:05:07.868" v="594"/>
          <ac:spMkLst>
            <pc:docMk/>
            <pc:sldMk cId="2104598235" sldId="286"/>
            <ac:spMk id="43" creationId="{D76C7624-CCFC-8F35-9BBA-012EED53D1BB}"/>
          </ac:spMkLst>
        </pc:spChg>
        <pc:spChg chg="add del">
          <ac:chgData name="Segarra, Carlos" userId="S::cs1620@ic.ac.uk::1ba10626-99df-444d-a1bd-0fae5db10e52" providerId="AD" clId="Web-{E70AA755-08D5-198A-8166-21E468F91E89}" dt="2023-10-04T21:05:07.868" v="593"/>
          <ac:spMkLst>
            <pc:docMk/>
            <pc:sldMk cId="2104598235" sldId="286"/>
            <ac:spMk id="45" creationId="{487C84CE-B186-35D9-9FE3-56653CE4B8A2}"/>
          </ac:spMkLst>
        </pc:spChg>
        <pc:spChg chg="add del">
          <ac:chgData name="Segarra, Carlos" userId="S::cs1620@ic.ac.uk::1ba10626-99df-444d-a1bd-0fae5db10e52" providerId="AD" clId="Web-{E70AA755-08D5-198A-8166-21E468F91E89}" dt="2023-10-04T21:05:07.868" v="592"/>
          <ac:spMkLst>
            <pc:docMk/>
            <pc:sldMk cId="2104598235" sldId="286"/>
            <ac:spMk id="47" creationId="{A2EB571B-8F9C-092A-6C80-48F476A75713}"/>
          </ac:spMkLst>
        </pc:spChg>
        <pc:spChg chg="add mod">
          <ac:chgData name="Segarra, Carlos" userId="S::cs1620@ic.ac.uk::1ba10626-99df-444d-a1bd-0fae5db10e52" providerId="AD" clId="Web-{E70AA755-08D5-198A-8166-21E468F91E89}" dt="2023-10-04T21:06:08.838" v="621" actId="1076"/>
          <ac:spMkLst>
            <pc:docMk/>
            <pc:sldMk cId="2104598235" sldId="286"/>
            <ac:spMk id="48" creationId="{2ED9983A-6D7C-B0C0-3DB9-6518C2B6AE9F}"/>
          </ac:spMkLst>
        </pc:spChg>
        <pc:spChg chg="add mod">
          <ac:chgData name="Segarra, Carlos" userId="S::cs1620@ic.ac.uk::1ba10626-99df-444d-a1bd-0fae5db10e52" providerId="AD" clId="Web-{E70AA755-08D5-198A-8166-21E468F91E89}" dt="2023-10-04T21:06:08.854" v="622" actId="1076"/>
          <ac:spMkLst>
            <pc:docMk/>
            <pc:sldMk cId="2104598235" sldId="286"/>
            <ac:spMk id="49" creationId="{9645DA45-8AED-8C8E-3E95-C7D18866EC8B}"/>
          </ac:spMkLst>
        </pc:spChg>
        <pc:spChg chg="add mod">
          <ac:chgData name="Segarra, Carlos" userId="S::cs1620@ic.ac.uk::1ba10626-99df-444d-a1bd-0fae5db10e52" providerId="AD" clId="Web-{E70AA755-08D5-198A-8166-21E468F91E89}" dt="2023-10-04T21:06:08.854" v="623" actId="1076"/>
          <ac:spMkLst>
            <pc:docMk/>
            <pc:sldMk cId="2104598235" sldId="286"/>
            <ac:spMk id="50" creationId="{442BFD84-3C83-43F3-8CA6-D17A920CB245}"/>
          </ac:spMkLst>
        </pc:spChg>
        <pc:spChg chg="add mod">
          <ac:chgData name="Segarra, Carlos" userId="S::cs1620@ic.ac.uk::1ba10626-99df-444d-a1bd-0fae5db10e52" providerId="AD" clId="Web-{E70AA755-08D5-198A-8166-21E468F91E89}" dt="2023-10-04T21:06:28.589" v="637" actId="1076"/>
          <ac:spMkLst>
            <pc:docMk/>
            <pc:sldMk cId="2104598235" sldId="286"/>
            <ac:spMk id="51" creationId="{291226B3-287E-1781-683A-8742A9C302D3}"/>
          </ac:spMkLst>
        </pc:spChg>
        <pc:spChg chg="add mod">
          <ac:chgData name="Segarra, Carlos" userId="S::cs1620@ic.ac.uk::1ba10626-99df-444d-a1bd-0fae5db10e52" providerId="AD" clId="Web-{E70AA755-08D5-198A-8166-21E468F91E89}" dt="2023-10-04T21:06:34.354" v="638" actId="1076"/>
          <ac:spMkLst>
            <pc:docMk/>
            <pc:sldMk cId="2104598235" sldId="286"/>
            <ac:spMk id="52" creationId="{A8DECA1E-E69E-E719-0066-1534D01043BA}"/>
          </ac:spMkLst>
        </pc:spChg>
        <pc:spChg chg="add mod">
          <ac:chgData name="Segarra, Carlos" userId="S::cs1620@ic.ac.uk::1ba10626-99df-444d-a1bd-0fae5db10e52" providerId="AD" clId="Web-{E70AA755-08D5-198A-8166-21E468F91E89}" dt="2023-10-04T21:19:57.561" v="813" actId="1076"/>
          <ac:spMkLst>
            <pc:docMk/>
            <pc:sldMk cId="2104598235" sldId="286"/>
            <ac:spMk id="58" creationId="{FABD214F-FA85-78A1-A787-6C61D4E1DF6F}"/>
          </ac:spMkLst>
        </pc:spChg>
        <pc:spChg chg="add mod">
          <ac:chgData name="Segarra, Carlos" userId="S::cs1620@ic.ac.uk::1ba10626-99df-444d-a1bd-0fae5db10e52" providerId="AD" clId="Web-{E70AA755-08D5-198A-8166-21E468F91E89}" dt="2023-10-04T21:19:53.811" v="812" actId="1076"/>
          <ac:spMkLst>
            <pc:docMk/>
            <pc:sldMk cId="2104598235" sldId="286"/>
            <ac:spMk id="60" creationId="{F1B9CA4F-BA4D-70C4-6C34-024067D650F3}"/>
          </ac:spMkLst>
        </pc:spChg>
        <pc:spChg chg="add del">
          <ac:chgData name="Segarra, Carlos" userId="S::cs1620@ic.ac.uk::1ba10626-99df-444d-a1bd-0fae5db10e52" providerId="AD" clId="Web-{E70AA755-08D5-198A-8166-21E468F91E89}" dt="2023-10-04T21:10:20.609" v="671"/>
          <ac:spMkLst>
            <pc:docMk/>
            <pc:sldMk cId="2104598235" sldId="286"/>
            <ac:spMk id="62" creationId="{441D146D-A73E-EE2E-9C66-0C08A7976086}"/>
          </ac:spMkLst>
        </pc:spChg>
        <pc:spChg chg="add mod">
          <ac:chgData name="Segarra, Carlos" userId="S::cs1620@ic.ac.uk::1ba10626-99df-444d-a1bd-0fae5db10e52" providerId="AD" clId="Web-{E70AA755-08D5-198A-8166-21E468F91E89}" dt="2023-10-04T21:10:30.922" v="673" actId="1076"/>
          <ac:spMkLst>
            <pc:docMk/>
            <pc:sldMk cId="2104598235" sldId="286"/>
            <ac:spMk id="64" creationId="{4541FC62-BCDA-ADAB-75B7-D4A7BA8218B7}"/>
          </ac:spMkLst>
        </pc:spChg>
        <pc:spChg chg="add mod">
          <ac:chgData name="Segarra, Carlos" userId="S::cs1620@ic.ac.uk::1ba10626-99df-444d-a1bd-0fae5db10e52" providerId="AD" clId="Web-{E70AA755-08D5-198A-8166-21E468F91E89}" dt="2023-10-04T21:11:52.861" v="685" actId="20577"/>
          <ac:spMkLst>
            <pc:docMk/>
            <pc:sldMk cId="2104598235" sldId="286"/>
            <ac:spMk id="66" creationId="{ECCC0B62-DD57-BAC5-6701-DD92C4F27742}"/>
          </ac:spMkLst>
        </pc:spChg>
        <pc:spChg chg="add mod">
          <ac:chgData name="Segarra, Carlos" userId="S::cs1620@ic.ac.uk::1ba10626-99df-444d-a1bd-0fae5db10e52" providerId="AD" clId="Web-{E70AA755-08D5-198A-8166-21E468F91E89}" dt="2023-10-04T21:11:58.658" v="687" actId="20577"/>
          <ac:spMkLst>
            <pc:docMk/>
            <pc:sldMk cId="2104598235" sldId="286"/>
            <ac:spMk id="68" creationId="{131545A9-A7FF-146C-0107-D05FDB8756A1}"/>
          </ac:spMkLst>
        </pc:spChg>
        <pc:spChg chg="add mod">
          <ac:chgData name="Segarra, Carlos" userId="S::cs1620@ic.ac.uk::1ba10626-99df-444d-a1bd-0fae5db10e52" providerId="AD" clId="Web-{E70AA755-08D5-198A-8166-21E468F91E89}" dt="2023-10-04T21:14:58.897" v="716" actId="20577"/>
          <ac:spMkLst>
            <pc:docMk/>
            <pc:sldMk cId="2104598235" sldId="286"/>
            <ac:spMk id="73" creationId="{EF80C4A0-EC4C-69C9-5C32-916CCFAD4161}"/>
          </ac:spMkLst>
        </pc:spChg>
        <pc:spChg chg="add mod">
          <ac:chgData name="Segarra, Carlos" userId="S::cs1620@ic.ac.uk::1ba10626-99df-444d-a1bd-0fae5db10e52" providerId="AD" clId="Web-{E70AA755-08D5-198A-8166-21E468F91E89}" dt="2023-10-04T21:14:27.725" v="708" actId="1076"/>
          <ac:spMkLst>
            <pc:docMk/>
            <pc:sldMk cId="2104598235" sldId="286"/>
            <ac:spMk id="75" creationId="{5B231369-8805-2237-89A4-9E81A4287113}"/>
          </ac:spMkLst>
        </pc:spChg>
        <pc:spChg chg="add mod">
          <ac:chgData name="Segarra, Carlos" userId="S::cs1620@ic.ac.uk::1ba10626-99df-444d-a1bd-0fae5db10e52" providerId="AD" clId="Web-{E70AA755-08D5-198A-8166-21E468F91E89}" dt="2023-10-04T21:14:54.225" v="715" actId="20577"/>
          <ac:spMkLst>
            <pc:docMk/>
            <pc:sldMk cId="2104598235" sldId="286"/>
            <ac:spMk id="77" creationId="{E5382485-F722-CB66-ADC3-F0DFFB63D27E}"/>
          </ac:spMkLst>
        </pc:spChg>
        <pc:spChg chg="add mod">
          <ac:chgData name="Segarra, Carlos" userId="S::cs1620@ic.ac.uk::1ba10626-99df-444d-a1bd-0fae5db10e52" providerId="AD" clId="Web-{E70AA755-08D5-198A-8166-21E468F91E89}" dt="2023-10-04T21:14:27.756" v="710" actId="1076"/>
          <ac:spMkLst>
            <pc:docMk/>
            <pc:sldMk cId="2104598235" sldId="286"/>
            <ac:spMk id="79" creationId="{A347BE4C-370B-F744-EFD6-CE317F35078C}"/>
          </ac:spMkLst>
        </pc:spChg>
        <pc:spChg chg="add mod">
          <ac:chgData name="Segarra, Carlos" userId="S::cs1620@ic.ac.uk::1ba10626-99df-444d-a1bd-0fae5db10e52" providerId="AD" clId="Web-{E70AA755-08D5-198A-8166-21E468F91E89}" dt="2023-10-04T21:14:39.647" v="712" actId="1076"/>
          <ac:spMkLst>
            <pc:docMk/>
            <pc:sldMk cId="2104598235" sldId="286"/>
            <ac:spMk id="81" creationId="{B448FE56-6A75-DBC6-8F28-B084FDF664BA}"/>
          </ac:spMkLst>
        </pc:spChg>
        <pc:spChg chg="add mod">
          <ac:chgData name="Segarra, Carlos" userId="S::cs1620@ic.ac.uk::1ba10626-99df-444d-a1bd-0fae5db10e52" providerId="AD" clId="Web-{E70AA755-08D5-198A-8166-21E468F91E89}" dt="2023-10-04T21:14:48.991" v="714" actId="1076"/>
          <ac:spMkLst>
            <pc:docMk/>
            <pc:sldMk cId="2104598235" sldId="286"/>
            <ac:spMk id="83" creationId="{5CF71D01-AED2-42E2-82F1-923696193311}"/>
          </ac:spMkLst>
        </pc:spChg>
        <pc:spChg chg="add mod">
          <ac:chgData name="Segarra, Carlos" userId="S::cs1620@ic.ac.uk::1ba10626-99df-444d-a1bd-0fae5db10e52" providerId="AD" clId="Web-{E70AA755-08D5-198A-8166-21E468F91E89}" dt="2023-10-04T21:15:13.679" v="718" actId="1076"/>
          <ac:spMkLst>
            <pc:docMk/>
            <pc:sldMk cId="2104598235" sldId="286"/>
            <ac:spMk id="85" creationId="{CE509F38-0CE0-C17E-2A3C-DACED3C00DCB}"/>
          </ac:spMkLst>
        </pc:spChg>
        <pc:spChg chg="add mod">
          <ac:chgData name="Segarra, Carlos" userId="S::cs1620@ic.ac.uk::1ba10626-99df-444d-a1bd-0fae5db10e52" providerId="AD" clId="Web-{E70AA755-08D5-198A-8166-21E468F91E89}" dt="2023-10-04T21:15:27.898" v="721" actId="1076"/>
          <ac:spMkLst>
            <pc:docMk/>
            <pc:sldMk cId="2104598235" sldId="286"/>
            <ac:spMk id="87" creationId="{FCAF72B0-7217-7108-0119-4214A489EB7C}"/>
          </ac:spMkLst>
        </pc:spChg>
        <pc:spChg chg="add mod">
          <ac:chgData name="Segarra, Carlos" userId="S::cs1620@ic.ac.uk::1ba10626-99df-444d-a1bd-0fae5db10e52" providerId="AD" clId="Web-{E70AA755-08D5-198A-8166-21E468F91E89}" dt="2023-10-04T21:16:59.712" v="767" actId="1076"/>
          <ac:spMkLst>
            <pc:docMk/>
            <pc:sldMk cId="2104598235" sldId="286"/>
            <ac:spMk id="88" creationId="{C7540BFC-86F0-7F3F-F345-0426E5E1D98E}"/>
          </ac:spMkLst>
        </pc:spChg>
        <pc:spChg chg="add mod">
          <ac:chgData name="Segarra, Carlos" userId="S::cs1620@ic.ac.uk::1ba10626-99df-444d-a1bd-0fae5db10e52" providerId="AD" clId="Web-{E70AA755-08D5-198A-8166-21E468F91E89}" dt="2023-10-04T21:17:39.166" v="793" actId="20577"/>
          <ac:spMkLst>
            <pc:docMk/>
            <pc:sldMk cId="2104598235" sldId="286"/>
            <ac:spMk id="89" creationId="{CB5999C3-1F5A-7B58-81C3-F15A7041DC09}"/>
          </ac:spMkLst>
        </pc:spChg>
        <pc:spChg chg="add mod">
          <ac:chgData name="Segarra, Carlos" userId="S::cs1620@ic.ac.uk::1ba10626-99df-444d-a1bd-0fae5db10e52" providerId="AD" clId="Web-{E70AA755-08D5-198A-8166-21E468F91E89}" dt="2023-10-04T21:23:31.784" v="860" actId="1076"/>
          <ac:spMkLst>
            <pc:docMk/>
            <pc:sldMk cId="2104598235" sldId="286"/>
            <ac:spMk id="98" creationId="{F0F985FA-A8AB-9666-93BD-E124A61EDAB7}"/>
          </ac:spMkLst>
        </pc:spChg>
        <pc:spChg chg="add mod">
          <ac:chgData name="Segarra, Carlos" userId="S::cs1620@ic.ac.uk::1ba10626-99df-444d-a1bd-0fae5db10e52" providerId="AD" clId="Web-{E70AA755-08D5-198A-8166-21E468F91E89}" dt="2023-10-04T21:24:00.753" v="862" actId="1076"/>
          <ac:spMkLst>
            <pc:docMk/>
            <pc:sldMk cId="2104598235" sldId="286"/>
            <ac:spMk id="100" creationId="{D0548CF6-3666-04FC-2B93-A18B34E76193}"/>
          </ac:spMkLst>
        </pc:spChg>
        <pc:spChg chg="add mod">
          <ac:chgData name="Segarra, Carlos" userId="S::cs1620@ic.ac.uk::1ba10626-99df-444d-a1bd-0fae5db10e52" providerId="AD" clId="Web-{E70AA755-08D5-198A-8166-21E468F91E89}" dt="2023-10-04T21:24:09.238" v="866" actId="1076"/>
          <ac:spMkLst>
            <pc:docMk/>
            <pc:sldMk cId="2104598235" sldId="286"/>
            <ac:spMk id="102" creationId="{7CD12637-3A3F-5E2E-74E0-E089309325CD}"/>
          </ac:spMkLst>
        </pc:spChg>
        <pc:spChg chg="add mod">
          <ac:chgData name="Segarra, Carlos" userId="S::cs1620@ic.ac.uk::1ba10626-99df-444d-a1bd-0fae5db10e52" providerId="AD" clId="Web-{E70AA755-08D5-198A-8166-21E468F91E89}" dt="2023-10-04T21:26:31.819" v="891" actId="1076"/>
          <ac:spMkLst>
            <pc:docMk/>
            <pc:sldMk cId="2104598235" sldId="286"/>
            <ac:spMk id="109" creationId="{A31BD941-71B0-4B87-F8AF-BA35F84AC9EC}"/>
          </ac:spMkLst>
        </pc:spChg>
        <pc:spChg chg="add mod">
          <ac:chgData name="Segarra, Carlos" userId="S::cs1620@ic.ac.uk::1ba10626-99df-444d-a1bd-0fae5db10e52" providerId="AD" clId="Web-{E70AA755-08D5-198A-8166-21E468F91E89}" dt="2023-10-04T21:32:41.469" v="924" actId="1076"/>
          <ac:spMkLst>
            <pc:docMk/>
            <pc:sldMk cId="2104598235" sldId="286"/>
            <ac:spMk id="118" creationId="{15853BA1-B303-4C18-FBC5-ADEF6D4EB36E}"/>
          </ac:spMkLst>
        </pc:spChg>
        <pc:cxnChg chg="del">
          <ac:chgData name="Segarra, Carlos" userId="S::cs1620@ic.ac.uk::1ba10626-99df-444d-a1bd-0fae5db10e52" providerId="AD" clId="Web-{E70AA755-08D5-198A-8166-21E468F91E89}" dt="2023-10-04T20:59:53.622" v="573"/>
          <ac:cxnSpMkLst>
            <pc:docMk/>
            <pc:sldMk cId="2104598235" sldId="286"/>
            <ac:cxnSpMk id="10" creationId="{1C73814B-A676-B079-E45D-697675CE1C0A}"/>
          </ac:cxnSpMkLst>
        </pc:cxnChg>
        <pc:cxnChg chg="del">
          <ac:chgData name="Segarra, Carlos" userId="S::cs1620@ic.ac.uk::1ba10626-99df-444d-a1bd-0fae5db10e52" providerId="AD" clId="Web-{E70AA755-08D5-198A-8166-21E468F91E89}" dt="2023-10-04T20:59:53.622" v="572"/>
          <ac:cxnSpMkLst>
            <pc:docMk/>
            <pc:sldMk cId="2104598235" sldId="286"/>
            <ac:cxnSpMk id="11" creationId="{1BCA4A7E-60B0-C0EB-90C0-8BB7E77B6943}"/>
          </ac:cxnSpMkLst>
        </pc:cxnChg>
        <pc:cxnChg chg="del">
          <ac:chgData name="Segarra, Carlos" userId="S::cs1620@ic.ac.uk::1ba10626-99df-444d-a1bd-0fae5db10e52" providerId="AD" clId="Web-{E70AA755-08D5-198A-8166-21E468F91E89}" dt="2023-10-04T20:59:53.622" v="571"/>
          <ac:cxnSpMkLst>
            <pc:docMk/>
            <pc:sldMk cId="2104598235" sldId="286"/>
            <ac:cxnSpMk id="12" creationId="{89374CDD-3068-2946-96CC-9030E7DEF112}"/>
          </ac:cxnSpMkLst>
        </pc:cxnChg>
        <pc:cxnChg chg="del">
          <ac:chgData name="Segarra, Carlos" userId="S::cs1620@ic.ac.uk::1ba10626-99df-444d-a1bd-0fae5db10e52" providerId="AD" clId="Web-{E70AA755-08D5-198A-8166-21E468F91E89}" dt="2023-10-04T20:59:53.622" v="569"/>
          <ac:cxnSpMkLst>
            <pc:docMk/>
            <pc:sldMk cId="2104598235" sldId="286"/>
            <ac:cxnSpMk id="14" creationId="{9E658A7D-B108-692B-68EE-7920AFB17C79}"/>
          </ac:cxnSpMkLst>
        </pc:cxnChg>
        <pc:cxnChg chg="del">
          <ac:chgData name="Segarra, Carlos" userId="S::cs1620@ic.ac.uk::1ba10626-99df-444d-a1bd-0fae5db10e52" providerId="AD" clId="Web-{E70AA755-08D5-198A-8166-21E468F91E89}" dt="2023-10-04T20:59:53.622" v="567"/>
          <ac:cxnSpMkLst>
            <pc:docMk/>
            <pc:sldMk cId="2104598235" sldId="286"/>
            <ac:cxnSpMk id="16" creationId="{454463EA-7614-B7AC-497A-07907BD8158A}"/>
          </ac:cxnSpMkLst>
        </pc:cxnChg>
        <pc:cxnChg chg="del">
          <ac:chgData name="Segarra, Carlos" userId="S::cs1620@ic.ac.uk::1ba10626-99df-444d-a1bd-0fae5db10e52" providerId="AD" clId="Web-{E70AA755-08D5-198A-8166-21E468F91E89}" dt="2023-10-04T20:59:53.622" v="565"/>
          <ac:cxnSpMkLst>
            <pc:docMk/>
            <pc:sldMk cId="2104598235" sldId="286"/>
            <ac:cxnSpMk id="18" creationId="{A5ABFE8D-3842-764A-057E-2159C6975AE4}"/>
          </ac:cxnSpMkLst>
        </pc:cxnChg>
        <pc:cxnChg chg="del">
          <ac:chgData name="Segarra, Carlos" userId="S::cs1620@ic.ac.uk::1ba10626-99df-444d-a1bd-0fae5db10e52" providerId="AD" clId="Web-{E70AA755-08D5-198A-8166-21E468F91E89}" dt="2023-10-04T20:59:53.622" v="563"/>
          <ac:cxnSpMkLst>
            <pc:docMk/>
            <pc:sldMk cId="2104598235" sldId="286"/>
            <ac:cxnSpMk id="20" creationId="{76A35C58-FE8A-6BFC-F90F-C2165B8DB08F}"/>
          </ac:cxnSpMkLst>
        </pc:cxnChg>
        <pc:cxnChg chg="del">
          <ac:chgData name="Segarra, Carlos" userId="S::cs1620@ic.ac.uk::1ba10626-99df-444d-a1bd-0fae5db10e52" providerId="AD" clId="Web-{E70AA755-08D5-198A-8166-21E468F91E89}" dt="2023-10-04T20:59:53.622" v="559"/>
          <ac:cxnSpMkLst>
            <pc:docMk/>
            <pc:sldMk cId="2104598235" sldId="286"/>
            <ac:cxnSpMk id="24" creationId="{A4D62287-7B0C-E915-7CA9-C6D13D2961F5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07:23.433" v="645"/>
          <ac:cxnSpMkLst>
            <pc:docMk/>
            <pc:sldMk cId="2104598235" sldId="286"/>
            <ac:cxnSpMk id="53" creationId="{40B4E6B5-1F94-9545-832F-B10C6B88635E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11:29.798" v="682" actId="14100"/>
          <ac:cxnSpMkLst>
            <pc:docMk/>
            <pc:sldMk cId="2104598235" sldId="286"/>
            <ac:cxnSpMk id="54" creationId="{80AD2D7A-342B-07AB-6961-7266F70E30FF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11:34.939" v="683" actId="14100"/>
          <ac:cxnSpMkLst>
            <pc:docMk/>
            <pc:sldMk cId="2104598235" sldId="286"/>
            <ac:cxnSpMk id="55" creationId="{D8E7045B-00BE-6A1F-45C3-E7760BEF6CC7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11:23.485" v="681" actId="14100"/>
          <ac:cxnSpMkLst>
            <pc:docMk/>
            <pc:sldMk cId="2104598235" sldId="286"/>
            <ac:cxnSpMk id="56" creationId="{A2007B0C-7CAD-6AA0-89F0-70C4CF442CDE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12:52.893" v="700" actId="1076"/>
          <ac:cxnSpMkLst>
            <pc:docMk/>
            <pc:sldMk cId="2104598235" sldId="286"/>
            <ac:cxnSpMk id="69" creationId="{055B22DE-6FC4-8289-3858-9D3FC24B1FF9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12:52.909" v="701" actId="1076"/>
          <ac:cxnSpMkLst>
            <pc:docMk/>
            <pc:sldMk cId="2104598235" sldId="286"/>
            <ac:cxnSpMk id="70" creationId="{AFDA85DB-9FA9-7243-BF25-C790F1567D30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12:52.909" v="702" actId="1076"/>
          <ac:cxnSpMkLst>
            <pc:docMk/>
            <pc:sldMk cId="2104598235" sldId="286"/>
            <ac:cxnSpMk id="71" creationId="{BE3E4860-9C59-71F6-4129-D31079A816C1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18:42.683" v="801"/>
          <ac:cxnSpMkLst>
            <pc:docMk/>
            <pc:sldMk cId="2104598235" sldId="286"/>
            <ac:cxnSpMk id="90" creationId="{4AA7B581-9371-CA11-8008-388A6B150F5E}"/>
          </ac:cxnSpMkLst>
        </pc:cxnChg>
        <pc:cxnChg chg="add del mod">
          <ac:chgData name="Segarra, Carlos" userId="S::cs1620@ic.ac.uk::1ba10626-99df-444d-a1bd-0fae5db10e52" providerId="AD" clId="Web-{E70AA755-08D5-198A-8166-21E468F91E89}" dt="2023-10-04T21:19:36.576" v="808"/>
          <ac:cxnSpMkLst>
            <pc:docMk/>
            <pc:sldMk cId="2104598235" sldId="286"/>
            <ac:cxnSpMk id="91" creationId="{EF68DAEB-63AE-8332-7D10-C1DD712BE0E3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0:05.764" v="814"/>
          <ac:cxnSpMkLst>
            <pc:docMk/>
            <pc:sldMk cId="2104598235" sldId="286"/>
            <ac:cxnSpMk id="92" creationId="{9A3E00DD-AD3D-3DF1-D115-EEB10A0172CE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1:50.844" v="838"/>
          <ac:cxnSpMkLst>
            <pc:docMk/>
            <pc:sldMk cId="2104598235" sldId="286"/>
            <ac:cxnSpMk id="93" creationId="{6D4E7032-F919-944D-0C54-DB819C90F793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2:04.345" v="841" actId="14100"/>
          <ac:cxnSpMkLst>
            <pc:docMk/>
            <pc:sldMk cId="2104598235" sldId="286"/>
            <ac:cxnSpMk id="94" creationId="{6CEC5363-B69D-7C0D-E32A-397EC879B816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2:22.986" v="845" actId="14100"/>
          <ac:cxnSpMkLst>
            <pc:docMk/>
            <pc:sldMk cId="2104598235" sldId="286"/>
            <ac:cxnSpMk id="95" creationId="{EFE9785B-1D0C-0EBF-C112-249CFE0823A9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2:31.798" v="848" actId="14100"/>
          <ac:cxnSpMkLst>
            <pc:docMk/>
            <pc:sldMk cId="2104598235" sldId="286"/>
            <ac:cxnSpMk id="96" creationId="{AB81C85E-4060-F22B-DA56-AA3C00265677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3:01.893" v="852"/>
          <ac:cxnSpMkLst>
            <pc:docMk/>
            <pc:sldMk cId="2104598235" sldId="286"/>
            <ac:cxnSpMk id="97" creationId="{1D8B7B1C-008D-70D4-6CC4-E55C17EADF71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4:12.722" v="867" actId="14100"/>
          <ac:cxnSpMkLst>
            <pc:docMk/>
            <pc:sldMk cId="2104598235" sldId="286"/>
            <ac:cxnSpMk id="101" creationId="{5F9E179D-81F1-6A03-F458-DA29E83D14B4}"/>
          </ac:cxnSpMkLst>
        </pc:cxnChg>
        <pc:cxnChg chg="add del mod">
          <ac:chgData name="Segarra, Carlos" userId="S::cs1620@ic.ac.uk::1ba10626-99df-444d-a1bd-0fae5db10e52" providerId="AD" clId="Web-{E70AA755-08D5-198A-8166-21E468F91E89}" dt="2023-10-04T21:25:02.301" v="876"/>
          <ac:cxnSpMkLst>
            <pc:docMk/>
            <pc:sldMk cId="2104598235" sldId="286"/>
            <ac:cxnSpMk id="103" creationId="{31D0B93D-6AFC-F4CC-E039-3E79A4958A51}"/>
          </ac:cxnSpMkLst>
        </pc:cxnChg>
        <pc:cxnChg chg="add del mod">
          <ac:chgData name="Segarra, Carlos" userId="S::cs1620@ic.ac.uk::1ba10626-99df-444d-a1bd-0fae5db10e52" providerId="AD" clId="Web-{E70AA755-08D5-198A-8166-21E468F91E89}" dt="2023-10-04T21:24:55.629" v="874"/>
          <ac:cxnSpMkLst>
            <pc:docMk/>
            <pc:sldMk cId="2104598235" sldId="286"/>
            <ac:cxnSpMk id="104" creationId="{9A6531B3-1F61-6ED7-1A44-640C01537C50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5:07.801" v="877" actId="1076"/>
          <ac:cxnSpMkLst>
            <pc:docMk/>
            <pc:sldMk cId="2104598235" sldId="286"/>
            <ac:cxnSpMk id="105" creationId="{FA8B1207-0198-0B97-8964-D394217F4505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5:16.880" v="880" actId="14100"/>
          <ac:cxnSpMkLst>
            <pc:docMk/>
            <pc:sldMk cId="2104598235" sldId="286"/>
            <ac:cxnSpMk id="106" creationId="{D024B2F2-5976-999D-56E0-9184E59708BA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5:52.693" v="884" actId="14100"/>
          <ac:cxnSpMkLst>
            <pc:docMk/>
            <pc:sldMk cId="2104598235" sldId="286"/>
            <ac:cxnSpMk id="107" creationId="{31BBE93F-503A-E6DB-A696-1F09B1550105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6:27.319" v="890" actId="14100"/>
          <ac:cxnSpMkLst>
            <pc:docMk/>
            <pc:sldMk cId="2104598235" sldId="286"/>
            <ac:cxnSpMk id="108" creationId="{A3C0F245-2BA8-0F67-CC8A-6445DF8620F9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6:43.024" v="893" actId="1076"/>
          <ac:cxnSpMkLst>
            <pc:docMk/>
            <pc:sldMk cId="2104598235" sldId="286"/>
            <ac:cxnSpMk id="110" creationId="{405337E5-0364-AF62-F5F6-A840635B0A83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6:57.962" v="897" actId="14100"/>
          <ac:cxnSpMkLst>
            <pc:docMk/>
            <pc:sldMk cId="2104598235" sldId="286"/>
            <ac:cxnSpMk id="111" creationId="{32BE69DB-F0D4-4944-2308-C7EBEA7BC62C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27:10.931" v="900" actId="14100"/>
          <ac:cxnSpMkLst>
            <pc:docMk/>
            <pc:sldMk cId="2104598235" sldId="286"/>
            <ac:cxnSpMk id="112" creationId="{44AE3747-55E1-EC26-CEE3-6836A437174B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31:11.030" v="911" actId="14100"/>
          <ac:cxnSpMkLst>
            <pc:docMk/>
            <pc:sldMk cId="2104598235" sldId="286"/>
            <ac:cxnSpMk id="114" creationId="{A136A439-D612-2A41-21FE-E9A271D21AD1}"/>
          </ac:cxnSpMkLst>
        </pc:cxnChg>
        <pc:cxnChg chg="add mod">
          <ac:chgData name="Segarra, Carlos" userId="S::cs1620@ic.ac.uk::1ba10626-99df-444d-a1bd-0fae5db10e52" providerId="AD" clId="Web-{E70AA755-08D5-198A-8166-21E468F91E89}" dt="2023-10-04T21:32:31.922" v="923" actId="14100"/>
          <ac:cxnSpMkLst>
            <pc:docMk/>
            <pc:sldMk cId="2104598235" sldId="286"/>
            <ac:cxnSpMk id="116" creationId="{271903AF-2828-D552-0BCC-125BA6F3A6E3}"/>
          </ac:cxnSpMkLst>
        </pc:cxnChg>
      </pc:sldChg>
      <pc:sldChg chg="add replId">
        <pc:chgData name="Segarra, Carlos" userId="S::cs1620@ic.ac.uk::1ba10626-99df-444d-a1bd-0fae5db10e52" providerId="AD" clId="Web-{E70AA755-08D5-198A-8166-21E468F91E89}" dt="2023-10-04T21:35:29.051" v="940"/>
        <pc:sldMkLst>
          <pc:docMk/>
          <pc:sldMk cId="3360629182" sldId="287"/>
        </pc:sldMkLst>
      </pc:sldChg>
      <pc:sldChg chg="add ord replId">
        <pc:chgData name="Segarra, Carlos" userId="S::cs1620@ic.ac.uk::1ba10626-99df-444d-a1bd-0fae5db10e52" providerId="AD" clId="Web-{E70AA755-08D5-198A-8166-21E468F91E89}" dt="2023-10-04T21:59:02.786" v="1094"/>
        <pc:sldMkLst>
          <pc:docMk/>
          <pc:sldMk cId="162331108" sldId="288"/>
        </pc:sldMkLst>
      </pc:sldChg>
    </pc:docChg>
  </pc:docChgLst>
  <pc:docChgLst>
    <pc:chgData name="Segarra, Carlos" userId="S::cs1620@ic.ac.uk::1ba10626-99df-444d-a1bd-0fae5db10e52" providerId="AD" clId="Web-{195A3A7E-F222-A9D9-CBB4-3ECD8E51941C}"/>
    <pc:docChg chg="addSld modSld sldOrd">
      <pc:chgData name="Segarra, Carlos" userId="S::cs1620@ic.ac.uk::1ba10626-99df-444d-a1bd-0fae5db10e52" providerId="AD" clId="Web-{195A3A7E-F222-A9D9-CBB4-3ECD8E51941C}" dt="2023-05-22T11:33:30.136" v="5583"/>
      <pc:docMkLst>
        <pc:docMk/>
      </pc:docMkLst>
      <pc:sldChg chg="modSp">
        <pc:chgData name="Segarra, Carlos" userId="S::cs1620@ic.ac.uk::1ba10626-99df-444d-a1bd-0fae5db10e52" providerId="AD" clId="Web-{195A3A7E-F222-A9D9-CBB4-3ECD8E51941C}" dt="2023-05-22T09:19:52.614" v="2145" actId="20577"/>
        <pc:sldMkLst>
          <pc:docMk/>
          <pc:sldMk cId="4032618088" sldId="256"/>
        </pc:sldMkLst>
        <pc:spChg chg="mod">
          <ac:chgData name="Segarra, Carlos" userId="S::cs1620@ic.ac.uk::1ba10626-99df-444d-a1bd-0fae5db10e52" providerId="AD" clId="Web-{195A3A7E-F222-A9D9-CBB4-3ECD8E51941C}" dt="2023-05-22T09:19:52.614" v="2145" actId="20577"/>
          <ac:spMkLst>
            <pc:docMk/>
            <pc:sldMk cId="4032618088" sldId="256"/>
            <ac:spMk id="4" creationId="{00000000-0000-0000-0000-000000000000}"/>
          </ac:spMkLst>
        </pc:spChg>
      </pc:sldChg>
      <pc:sldChg chg="delSp modSp">
        <pc:chgData name="Segarra, Carlos" userId="S::cs1620@ic.ac.uk::1ba10626-99df-444d-a1bd-0fae5db10e52" providerId="AD" clId="Web-{195A3A7E-F222-A9D9-CBB4-3ECD8E51941C}" dt="2023-05-22T09:26:23.202" v="2291" actId="20577"/>
        <pc:sldMkLst>
          <pc:docMk/>
          <pc:sldMk cId="421902942" sldId="257"/>
        </pc:sldMkLst>
        <pc:spChg chg="mod">
          <ac:chgData name="Segarra, Carlos" userId="S::cs1620@ic.ac.uk::1ba10626-99df-444d-a1bd-0fae5db10e52" providerId="AD" clId="Web-{195A3A7E-F222-A9D9-CBB4-3ECD8E51941C}" dt="2023-05-22T09:26:23.202" v="2291" actId="20577"/>
          <ac:spMkLst>
            <pc:docMk/>
            <pc:sldMk cId="421902942" sldId="257"/>
            <ac:spMk id="3" creationId="{00000000-0000-0000-0000-000000000000}"/>
          </ac:spMkLst>
        </pc:spChg>
        <pc:spChg chg="del mod">
          <ac:chgData name="Segarra, Carlos" userId="S::cs1620@ic.ac.uk::1ba10626-99df-444d-a1bd-0fae5db10e52" providerId="AD" clId="Web-{195A3A7E-F222-A9D9-CBB4-3ECD8E51941C}" dt="2023-05-22T09:23:38.573" v="2149"/>
          <ac:spMkLst>
            <pc:docMk/>
            <pc:sldMk cId="421902942" sldId="257"/>
            <ac:spMk id="8" creationId="{32B92534-00FF-06E2-D5FD-F9C641BAF0F1}"/>
          </ac:spMkLst>
        </pc:spChg>
      </pc:sldChg>
      <pc:sldChg chg="modNotes">
        <pc:chgData name="Segarra, Carlos" userId="S::cs1620@ic.ac.uk::1ba10626-99df-444d-a1bd-0fae5db10e52" providerId="AD" clId="Web-{195A3A7E-F222-A9D9-CBB4-3ECD8E51941C}" dt="2023-05-22T08:31:15.386" v="118"/>
        <pc:sldMkLst>
          <pc:docMk/>
          <pc:sldMk cId="1356201965" sldId="258"/>
        </pc:sldMkLst>
      </pc:sldChg>
      <pc:sldChg chg="addSp delSp modSp addAnim modAnim modNotes">
        <pc:chgData name="Segarra, Carlos" userId="S::cs1620@ic.ac.uk::1ba10626-99df-444d-a1bd-0fae5db10e52" providerId="AD" clId="Web-{195A3A7E-F222-A9D9-CBB4-3ECD8E51941C}" dt="2023-05-22T09:03:02.371" v="1287"/>
        <pc:sldMkLst>
          <pc:docMk/>
          <pc:sldMk cId="2696508935" sldId="259"/>
        </pc:sldMkLst>
        <pc:spChg chg="del">
          <ac:chgData name="Segarra, Carlos" userId="S::cs1620@ic.ac.uk::1ba10626-99df-444d-a1bd-0fae5db10e52" providerId="AD" clId="Web-{195A3A7E-F222-A9D9-CBB4-3ECD8E51941C}" dt="2023-05-22T08:34:46.594" v="322"/>
          <ac:spMkLst>
            <pc:docMk/>
            <pc:sldMk cId="2696508935" sldId="259"/>
            <ac:spMk id="3" creationId="{3C85B597-9647-3472-2931-B115B95D08B2}"/>
          </ac:spMkLst>
        </pc:spChg>
        <pc:spChg chg="add mod">
          <ac:chgData name="Segarra, Carlos" userId="S::cs1620@ic.ac.uk::1ba10626-99df-444d-a1bd-0fae5db10e52" providerId="AD" clId="Web-{195A3A7E-F222-A9D9-CBB4-3ECD8E51941C}" dt="2023-05-22T08:49:42.507" v="538" actId="14100"/>
          <ac:spMkLst>
            <pc:docMk/>
            <pc:sldMk cId="2696508935" sldId="259"/>
            <ac:spMk id="12" creationId="{7DE21DAD-4CBC-E185-EA9F-95D047D455E8}"/>
          </ac:spMkLst>
        </pc:spChg>
        <pc:spChg chg="add mod">
          <ac:chgData name="Segarra, Carlos" userId="S::cs1620@ic.ac.uk::1ba10626-99df-444d-a1bd-0fae5db10e52" providerId="AD" clId="Web-{195A3A7E-F222-A9D9-CBB4-3ECD8E51941C}" dt="2023-05-22T08:56:59.143" v="951" actId="20577"/>
          <ac:spMkLst>
            <pc:docMk/>
            <pc:sldMk cId="2696508935" sldId="259"/>
            <ac:spMk id="14" creationId="{4B97635B-B836-4C73-35C5-A80AD0B58D48}"/>
          </ac:spMkLst>
        </pc:spChg>
        <pc:picChg chg="add mod">
          <ac:chgData name="Segarra, Carlos" userId="S::cs1620@ic.ac.uk::1ba10626-99df-444d-a1bd-0fae5db10e52" providerId="AD" clId="Web-{195A3A7E-F222-A9D9-CBB4-3ECD8E51941C}" dt="2023-05-22T08:40:11.227" v="401" actId="14100"/>
          <ac:picMkLst>
            <pc:docMk/>
            <pc:sldMk cId="2696508935" sldId="259"/>
            <ac:picMk id="6" creationId="{43585362-3D86-F60B-9319-611FD727D8E8}"/>
          </ac:picMkLst>
        </pc:picChg>
        <pc:picChg chg="add mod">
          <ac:chgData name="Segarra, Carlos" userId="S::cs1620@ic.ac.uk::1ba10626-99df-444d-a1bd-0fae5db10e52" providerId="AD" clId="Web-{195A3A7E-F222-A9D9-CBB4-3ECD8E51941C}" dt="2023-05-22T08:40:33.665" v="405" actId="14100"/>
          <ac:picMkLst>
            <pc:docMk/>
            <pc:sldMk cId="2696508935" sldId="259"/>
            <ac:picMk id="7" creationId="{32BBBB78-1892-B122-084C-C715B93306A2}"/>
          </ac:picMkLst>
        </pc:picChg>
        <pc:picChg chg="add mod">
          <ac:chgData name="Segarra, Carlos" userId="S::cs1620@ic.ac.uk::1ba10626-99df-444d-a1bd-0fae5db10e52" providerId="AD" clId="Web-{195A3A7E-F222-A9D9-CBB4-3ECD8E51941C}" dt="2023-05-22T08:41:02.041" v="408" actId="1076"/>
          <ac:picMkLst>
            <pc:docMk/>
            <pc:sldMk cId="2696508935" sldId="259"/>
            <ac:picMk id="8" creationId="{BF18717A-7008-B7B4-9B25-F97127CFFCDD}"/>
          </ac:picMkLst>
        </pc:picChg>
        <pc:picChg chg="add mod">
          <ac:chgData name="Segarra, Carlos" userId="S::cs1620@ic.ac.uk::1ba10626-99df-444d-a1bd-0fae5db10e52" providerId="AD" clId="Web-{195A3A7E-F222-A9D9-CBB4-3ECD8E51941C}" dt="2023-05-22T08:41:30.823" v="411" actId="1076"/>
          <ac:picMkLst>
            <pc:docMk/>
            <pc:sldMk cId="2696508935" sldId="259"/>
            <ac:picMk id="9" creationId="{D704A19F-FFE9-CF07-BE40-E084E6A5F84A}"/>
          </ac:picMkLst>
        </pc:picChg>
        <pc:picChg chg="add del mod">
          <ac:chgData name="Segarra, Carlos" userId="S::cs1620@ic.ac.uk::1ba10626-99df-444d-a1bd-0fae5db10e52" providerId="AD" clId="Web-{195A3A7E-F222-A9D9-CBB4-3ECD8E51941C}" dt="2023-05-22T08:46:08.642" v="457"/>
          <ac:picMkLst>
            <pc:docMk/>
            <pc:sldMk cId="2696508935" sldId="259"/>
            <ac:picMk id="10" creationId="{4F3D6E19-6751-3B16-96DE-DCA2892833BB}"/>
          </ac:picMkLst>
        </pc:picChg>
      </pc:sldChg>
      <pc:sldChg chg="modSp modAnim modNotes">
        <pc:chgData name="Segarra, Carlos" userId="S::cs1620@ic.ac.uk::1ba10626-99df-444d-a1bd-0fae5db10e52" providerId="AD" clId="Web-{195A3A7E-F222-A9D9-CBB4-3ECD8E51941C}" dt="2023-05-22T09:20:21.037" v="2146"/>
        <pc:sldMkLst>
          <pc:docMk/>
          <pc:sldMk cId="1944500641" sldId="260"/>
        </pc:sldMkLst>
        <pc:spChg chg="mod">
          <ac:chgData name="Segarra, Carlos" userId="S::cs1620@ic.ac.uk::1ba10626-99df-444d-a1bd-0fae5db10e52" providerId="AD" clId="Web-{195A3A7E-F222-A9D9-CBB4-3ECD8E51941C}" dt="2023-05-22T09:07:27.236" v="1411" actId="20577"/>
          <ac:spMkLst>
            <pc:docMk/>
            <pc:sldMk cId="1944500641" sldId="260"/>
            <ac:spMk id="3" creationId="{A8CA4315-1D7C-8A9C-8D13-C5388E479435}"/>
          </ac:spMkLst>
        </pc:spChg>
        <pc:spChg chg="mod">
          <ac:chgData name="Segarra, Carlos" userId="S::cs1620@ic.ac.uk::1ba10626-99df-444d-a1bd-0fae5db10e52" providerId="AD" clId="Web-{195A3A7E-F222-A9D9-CBB4-3ECD8E51941C}" dt="2023-05-22T09:07:46.628" v="1412" actId="1076"/>
          <ac:spMkLst>
            <pc:docMk/>
            <pc:sldMk cId="1944500641" sldId="260"/>
            <ac:spMk id="25" creationId="{6BFBEAF4-0627-DA57-9578-EAAC120258B3}"/>
          </ac:spMkLst>
        </pc:spChg>
      </pc:sldChg>
      <pc:sldChg chg="addSp modSp addAnim delAnim modAnim modNotes">
        <pc:chgData name="Segarra, Carlos" userId="S::cs1620@ic.ac.uk::1ba10626-99df-444d-a1bd-0fae5db10e52" providerId="AD" clId="Web-{195A3A7E-F222-A9D9-CBB4-3ECD8E51941C}" dt="2023-05-22T09:18:51.847" v="2144"/>
        <pc:sldMkLst>
          <pc:docMk/>
          <pc:sldMk cId="4116222761" sldId="261"/>
        </pc:sldMkLst>
        <pc:spChg chg="add mod">
          <ac:chgData name="Segarra, Carlos" userId="S::cs1620@ic.ac.uk::1ba10626-99df-444d-a1bd-0fae5db10e52" providerId="AD" clId="Web-{195A3A7E-F222-A9D9-CBB4-3ECD8E51941C}" dt="2023-05-22T09:06:54.189" v="1380"/>
          <ac:spMkLst>
            <pc:docMk/>
            <pc:sldMk cId="4116222761" sldId="261"/>
            <ac:spMk id="7" creationId="{239B8593-37D6-F230-30DE-96A56D08DBE4}"/>
          </ac:spMkLst>
        </pc:spChg>
        <pc:picChg chg="mod">
          <ac:chgData name="Segarra, Carlos" userId="S::cs1620@ic.ac.uk::1ba10626-99df-444d-a1bd-0fae5db10e52" providerId="AD" clId="Web-{195A3A7E-F222-A9D9-CBB4-3ECD8E51941C}" dt="2023-05-22T09:12:16.025" v="1453" actId="1076"/>
          <ac:picMkLst>
            <pc:docMk/>
            <pc:sldMk cId="4116222761" sldId="261"/>
            <ac:picMk id="6" creationId="{47CA730B-4D90-9CD4-3536-7920CE52A768}"/>
          </ac:picMkLst>
        </pc:picChg>
        <pc:picChg chg="add mod">
          <ac:chgData name="Segarra, Carlos" userId="S::cs1620@ic.ac.uk::1ba10626-99df-444d-a1bd-0fae5db10e52" providerId="AD" clId="Web-{195A3A7E-F222-A9D9-CBB4-3ECD8E51941C}" dt="2023-05-22T09:10:03.475" v="1439" actId="1076"/>
          <ac:picMkLst>
            <pc:docMk/>
            <pc:sldMk cId="4116222761" sldId="261"/>
            <ac:picMk id="8" creationId="{F20C02A3-D4F8-90DB-212E-913C686845B0}"/>
          </ac:picMkLst>
        </pc:picChg>
        <pc:picChg chg="add mod">
          <ac:chgData name="Segarra, Carlos" userId="S::cs1620@ic.ac.uk::1ba10626-99df-444d-a1bd-0fae5db10e52" providerId="AD" clId="Web-{195A3A7E-F222-A9D9-CBB4-3ECD8E51941C}" dt="2023-05-22T09:11:00.945" v="1451" actId="1076"/>
          <ac:picMkLst>
            <pc:docMk/>
            <pc:sldMk cId="4116222761" sldId="261"/>
            <ac:picMk id="9" creationId="{F6E31513-87B1-9A5C-45E1-D97C0BB133A3}"/>
          </ac:picMkLst>
        </pc:picChg>
        <pc:picChg chg="add mod">
          <ac:chgData name="Segarra, Carlos" userId="S::cs1620@ic.ac.uk::1ba10626-99df-444d-a1bd-0fae5db10e52" providerId="AD" clId="Web-{195A3A7E-F222-A9D9-CBB4-3ECD8E51941C}" dt="2023-05-22T09:11:03.804" v="1452" actId="1076"/>
          <ac:picMkLst>
            <pc:docMk/>
            <pc:sldMk cId="4116222761" sldId="261"/>
            <ac:picMk id="10" creationId="{F78ED4DC-5A65-D1A2-316C-36ED1CB3AE90}"/>
          </ac:picMkLst>
        </pc:picChg>
      </pc:sldChg>
      <pc:sldChg chg="modNotes">
        <pc:chgData name="Segarra, Carlos" userId="S::cs1620@ic.ac.uk::1ba10626-99df-444d-a1bd-0fae5db10e52" providerId="AD" clId="Web-{195A3A7E-F222-A9D9-CBB4-3ECD8E51941C}" dt="2023-05-22T09:34:45.480" v="2988"/>
        <pc:sldMkLst>
          <pc:docMk/>
          <pc:sldMk cId="66128768" sldId="263"/>
        </pc:sldMkLst>
      </pc:sldChg>
      <pc:sldChg chg="addSp modSp addAnim modNotes">
        <pc:chgData name="Segarra, Carlos" userId="S::cs1620@ic.ac.uk::1ba10626-99df-444d-a1bd-0fae5db10e52" providerId="AD" clId="Web-{195A3A7E-F222-A9D9-CBB4-3ECD8E51941C}" dt="2023-05-22T10:06:37.528" v="3787"/>
        <pc:sldMkLst>
          <pc:docMk/>
          <pc:sldMk cId="2183886537" sldId="266"/>
        </pc:sldMkLst>
        <pc:spChg chg="mod">
          <ac:chgData name="Segarra, Carlos" userId="S::cs1620@ic.ac.uk::1ba10626-99df-444d-a1bd-0fae5db10e52" providerId="AD" clId="Web-{195A3A7E-F222-A9D9-CBB4-3ECD8E51941C}" dt="2023-05-22T09:47:49.031" v="3221" actId="20577"/>
          <ac:spMkLst>
            <pc:docMk/>
            <pc:sldMk cId="2183886537" sldId="266"/>
            <ac:spMk id="20" creationId="{31655319-54B8-9CE1-C292-824602980427}"/>
          </ac:spMkLst>
        </pc:spChg>
        <pc:spChg chg="add mod">
          <ac:chgData name="Segarra, Carlos" userId="S::cs1620@ic.ac.uk::1ba10626-99df-444d-a1bd-0fae5db10e52" providerId="AD" clId="Web-{195A3A7E-F222-A9D9-CBB4-3ECD8E51941C}" dt="2023-05-22T09:53:58.790" v="3350" actId="20577"/>
          <ac:spMkLst>
            <pc:docMk/>
            <pc:sldMk cId="2183886537" sldId="266"/>
            <ac:spMk id="22" creationId="{AFC477C8-803D-A8F4-7C38-1E86E506F2A6}"/>
          </ac:spMkLst>
        </pc:spChg>
        <pc:spChg chg="mod">
          <ac:chgData name="Segarra, Carlos" userId="S::cs1620@ic.ac.uk::1ba10626-99df-444d-a1bd-0fae5db10e52" providerId="AD" clId="Web-{195A3A7E-F222-A9D9-CBB4-3ECD8E51941C}" dt="2023-05-22T09:48:02.547" v="3233" actId="20577"/>
          <ac:spMkLst>
            <pc:docMk/>
            <pc:sldMk cId="2183886537" sldId="266"/>
            <ac:spMk id="29" creationId="{6851A069-3ECA-C498-1695-F5C612DB84B3}"/>
          </ac:spMkLst>
        </pc:spChg>
        <pc:spChg chg="mod">
          <ac:chgData name="Segarra, Carlos" userId="S::cs1620@ic.ac.uk::1ba10626-99df-444d-a1bd-0fae5db10e52" providerId="AD" clId="Web-{195A3A7E-F222-A9D9-CBB4-3ECD8E51941C}" dt="2023-05-22T09:43:57.556" v="3199"/>
          <ac:spMkLst>
            <pc:docMk/>
            <pc:sldMk cId="2183886537" sldId="266"/>
            <ac:spMk id="34" creationId="{2D9C344B-D74F-1106-C38E-9D5B4E3D6956}"/>
          </ac:spMkLst>
        </pc:spChg>
      </pc:sldChg>
      <pc:sldChg chg="addSp delSp modSp addAnim delAnim modNotes">
        <pc:chgData name="Segarra, Carlos" userId="S::cs1620@ic.ac.uk::1ba10626-99df-444d-a1bd-0fae5db10e52" providerId="AD" clId="Web-{195A3A7E-F222-A9D9-CBB4-3ECD8E51941C}" dt="2023-05-22T11:25:41.273" v="5505"/>
        <pc:sldMkLst>
          <pc:docMk/>
          <pc:sldMk cId="2711630328" sldId="267"/>
        </pc:sldMkLst>
        <pc:spChg chg="del">
          <ac:chgData name="Segarra, Carlos" userId="S::cs1620@ic.ac.uk::1ba10626-99df-444d-a1bd-0fae5db10e52" providerId="AD" clId="Web-{195A3A7E-F222-A9D9-CBB4-3ECD8E51941C}" dt="2023-05-22T10:07:25.280" v="3788"/>
          <ac:spMkLst>
            <pc:docMk/>
            <pc:sldMk cId="2711630328" sldId="267"/>
            <ac:spMk id="3" creationId="{02E33DA3-B5E2-C2E3-2EF7-1162886C8D8C}"/>
          </ac:spMkLst>
        </pc:spChg>
        <pc:spChg chg="add mod">
          <ac:chgData name="Segarra, Carlos" userId="S::cs1620@ic.ac.uk::1ba10626-99df-444d-a1bd-0fae5db10e52" providerId="AD" clId="Web-{195A3A7E-F222-A9D9-CBB4-3ECD8E51941C}" dt="2023-05-22T10:09:03.548" v="3810" actId="1076"/>
          <ac:spMkLst>
            <pc:docMk/>
            <pc:sldMk cId="2711630328" sldId="267"/>
            <ac:spMk id="6" creationId="{3C5454E1-F013-01DA-9BB2-E4A28994E0A7}"/>
          </ac:spMkLst>
        </pc:spChg>
        <pc:spChg chg="add mod">
          <ac:chgData name="Segarra, Carlos" userId="S::cs1620@ic.ac.uk::1ba10626-99df-444d-a1bd-0fae5db10e52" providerId="AD" clId="Web-{195A3A7E-F222-A9D9-CBB4-3ECD8E51941C}" dt="2023-05-22T10:17:09.201" v="3889" actId="1076"/>
          <ac:spMkLst>
            <pc:docMk/>
            <pc:sldMk cId="2711630328" sldId="267"/>
            <ac:spMk id="8" creationId="{6C592068-B1D0-2999-670F-ED9AFF7FE872}"/>
          </ac:spMkLst>
        </pc:spChg>
        <pc:spChg chg="add mod">
          <ac:chgData name="Segarra, Carlos" userId="S::cs1620@ic.ac.uk::1ba10626-99df-444d-a1bd-0fae5db10e52" providerId="AD" clId="Web-{195A3A7E-F222-A9D9-CBB4-3ECD8E51941C}" dt="2023-05-22T10:12:33.631" v="3883" actId="14100"/>
          <ac:spMkLst>
            <pc:docMk/>
            <pc:sldMk cId="2711630328" sldId="267"/>
            <ac:spMk id="9" creationId="{2BDD43E6-1EC4-2076-2885-BDE40E8466F6}"/>
          </ac:spMkLst>
        </pc:spChg>
        <pc:spChg chg="add mod">
          <ac:chgData name="Segarra, Carlos" userId="S::cs1620@ic.ac.uk::1ba10626-99df-444d-a1bd-0fae5db10e52" providerId="AD" clId="Web-{195A3A7E-F222-A9D9-CBB4-3ECD8E51941C}" dt="2023-05-22T10:18:39.922" v="3904"/>
          <ac:spMkLst>
            <pc:docMk/>
            <pc:sldMk cId="2711630328" sldId="267"/>
            <ac:spMk id="11" creationId="{D168B1DE-A973-92FA-E2E8-2EFE1A9EE488}"/>
          </ac:spMkLst>
        </pc:spChg>
        <pc:spChg chg="add mod">
          <ac:chgData name="Segarra, Carlos" userId="S::cs1620@ic.ac.uk::1ba10626-99df-444d-a1bd-0fae5db10e52" providerId="AD" clId="Web-{195A3A7E-F222-A9D9-CBB4-3ECD8E51941C}" dt="2023-05-22T10:42:48.959" v="4276" actId="14100"/>
          <ac:spMkLst>
            <pc:docMk/>
            <pc:sldMk cId="2711630328" sldId="267"/>
            <ac:spMk id="12" creationId="{8163F456-11D2-1DED-E588-0117DB0D2CDD}"/>
          </ac:spMkLst>
        </pc:spChg>
        <pc:spChg chg="add del mod">
          <ac:chgData name="Segarra, Carlos" userId="S::cs1620@ic.ac.uk::1ba10626-99df-444d-a1bd-0fae5db10e52" providerId="AD" clId="Web-{195A3A7E-F222-A9D9-CBB4-3ECD8E51941C}" dt="2023-05-22T10:27:40.858" v="3922"/>
          <ac:spMkLst>
            <pc:docMk/>
            <pc:sldMk cId="2711630328" sldId="267"/>
            <ac:spMk id="13" creationId="{B8A115B1-61CC-E591-1BCE-C9E27C1BB795}"/>
          </ac:spMkLst>
        </pc:spChg>
        <pc:spChg chg="add mod ord">
          <ac:chgData name="Segarra, Carlos" userId="S::cs1620@ic.ac.uk::1ba10626-99df-444d-a1bd-0fae5db10e52" providerId="AD" clId="Web-{195A3A7E-F222-A9D9-CBB4-3ECD8E51941C}" dt="2023-05-22T10:42:51.537" v="4277" actId="14100"/>
          <ac:spMkLst>
            <pc:docMk/>
            <pc:sldMk cId="2711630328" sldId="267"/>
            <ac:spMk id="14" creationId="{EF8F9A49-68B6-4EFE-981F-94796DEE376C}"/>
          </ac:spMkLst>
        </pc:spChg>
        <pc:spChg chg="add del">
          <ac:chgData name="Segarra, Carlos" userId="S::cs1620@ic.ac.uk::1ba10626-99df-444d-a1bd-0fae5db10e52" providerId="AD" clId="Web-{195A3A7E-F222-A9D9-CBB4-3ECD8E51941C}" dt="2023-05-22T10:33:30.851" v="3936"/>
          <ac:spMkLst>
            <pc:docMk/>
            <pc:sldMk cId="2711630328" sldId="267"/>
            <ac:spMk id="15" creationId="{86754551-D039-F953-2A34-3F5EAC98EC99}"/>
          </ac:spMkLst>
        </pc:spChg>
        <pc:spChg chg="add mod">
          <ac:chgData name="Segarra, Carlos" userId="S::cs1620@ic.ac.uk::1ba10626-99df-444d-a1bd-0fae5db10e52" providerId="AD" clId="Web-{195A3A7E-F222-A9D9-CBB4-3ECD8E51941C}" dt="2023-05-22T10:34:57.541" v="3968" actId="1076"/>
          <ac:spMkLst>
            <pc:docMk/>
            <pc:sldMk cId="2711630328" sldId="267"/>
            <ac:spMk id="16" creationId="{4EA75C59-2CEB-55F0-F8B2-C4D6C07D39B9}"/>
          </ac:spMkLst>
        </pc:spChg>
        <pc:spChg chg="add mod">
          <ac:chgData name="Segarra, Carlos" userId="S::cs1620@ic.ac.uk::1ba10626-99df-444d-a1bd-0fae5db10e52" providerId="AD" clId="Web-{195A3A7E-F222-A9D9-CBB4-3ECD8E51941C}" dt="2023-05-22T10:39:46.345" v="4046" actId="1076"/>
          <ac:spMkLst>
            <pc:docMk/>
            <pc:sldMk cId="2711630328" sldId="267"/>
            <ac:spMk id="21" creationId="{2FF41A7A-1B38-A613-AB52-A1A798E158A3}"/>
          </ac:spMkLst>
        </pc:spChg>
        <pc:spChg chg="add mod">
          <ac:chgData name="Segarra, Carlos" userId="S::cs1620@ic.ac.uk::1ba10626-99df-444d-a1bd-0fae5db10e52" providerId="AD" clId="Web-{195A3A7E-F222-A9D9-CBB4-3ECD8E51941C}" dt="2023-05-22T10:39:57.595" v="4051" actId="1076"/>
          <ac:spMkLst>
            <pc:docMk/>
            <pc:sldMk cId="2711630328" sldId="267"/>
            <ac:spMk id="23" creationId="{D448F40E-9B57-CD3C-AD46-077F6D65A1E0}"/>
          </ac:spMkLst>
        </pc:spChg>
        <pc:spChg chg="add mod">
          <ac:chgData name="Segarra, Carlos" userId="S::cs1620@ic.ac.uk::1ba10626-99df-444d-a1bd-0fae5db10e52" providerId="AD" clId="Web-{195A3A7E-F222-A9D9-CBB4-3ECD8E51941C}" dt="2023-05-22T10:39:46.361" v="4048" actId="1076"/>
          <ac:spMkLst>
            <pc:docMk/>
            <pc:sldMk cId="2711630328" sldId="267"/>
            <ac:spMk id="25" creationId="{1F0389B4-5298-AF9C-FA5E-8EE2AFB2A742}"/>
          </ac:spMkLst>
        </pc:spChg>
        <pc:spChg chg="add mod">
          <ac:chgData name="Segarra, Carlos" userId="S::cs1620@ic.ac.uk::1ba10626-99df-444d-a1bd-0fae5db10e52" providerId="AD" clId="Web-{195A3A7E-F222-A9D9-CBB4-3ECD8E51941C}" dt="2023-05-22T10:39:50.876" v="4050" actId="1076"/>
          <ac:spMkLst>
            <pc:docMk/>
            <pc:sldMk cId="2711630328" sldId="267"/>
            <ac:spMk id="26" creationId="{ECCA4446-2832-A28B-AA62-5EA7D7BDAD89}"/>
          </ac:spMkLst>
        </pc:spChg>
        <pc:cxnChg chg="add del mod">
          <ac:chgData name="Segarra, Carlos" userId="S::cs1620@ic.ac.uk::1ba10626-99df-444d-a1bd-0fae5db10e52" providerId="AD" clId="Web-{195A3A7E-F222-A9D9-CBB4-3ECD8E51941C}" dt="2023-05-22T10:17:02.373" v="3888" actId="14100"/>
          <ac:cxnSpMkLst>
            <pc:docMk/>
            <pc:sldMk cId="2711630328" sldId="267"/>
            <ac:cxnSpMk id="7" creationId="{F517CDF2-8884-EF9B-8F62-4E9EA9D67EC1}"/>
          </ac:cxnSpMkLst>
        </pc:cxnChg>
        <pc:cxnChg chg="add mod">
          <ac:chgData name="Segarra, Carlos" userId="S::cs1620@ic.ac.uk::1ba10626-99df-444d-a1bd-0fae5db10e52" providerId="AD" clId="Web-{195A3A7E-F222-A9D9-CBB4-3ECD8E51941C}" dt="2023-05-22T10:17:15.795" v="3891" actId="14100"/>
          <ac:cxnSpMkLst>
            <pc:docMk/>
            <pc:sldMk cId="2711630328" sldId="267"/>
            <ac:cxnSpMk id="10" creationId="{6DAC569C-C40A-8361-BC64-882757B41E40}"/>
          </ac:cxnSpMkLst>
        </pc:cxnChg>
        <pc:cxnChg chg="add mod">
          <ac:chgData name="Segarra, Carlos" userId="S::cs1620@ic.ac.uk::1ba10626-99df-444d-a1bd-0fae5db10e52" providerId="AD" clId="Web-{195A3A7E-F222-A9D9-CBB4-3ECD8E51941C}" dt="2023-05-22T10:35:01.103" v="3969" actId="1076"/>
          <ac:cxnSpMkLst>
            <pc:docMk/>
            <pc:sldMk cId="2711630328" sldId="267"/>
            <ac:cxnSpMk id="17" creationId="{A239D555-41B8-4EE2-FE7E-1416FEF36CCC}"/>
          </ac:cxnSpMkLst>
        </pc:cxnChg>
        <pc:cxnChg chg="add mod">
          <ac:chgData name="Segarra, Carlos" userId="S::cs1620@ic.ac.uk::1ba10626-99df-444d-a1bd-0fae5db10e52" providerId="AD" clId="Web-{195A3A7E-F222-A9D9-CBB4-3ECD8E51941C}" dt="2023-05-22T10:35:09.869" v="3971" actId="1076"/>
          <ac:cxnSpMkLst>
            <pc:docMk/>
            <pc:sldMk cId="2711630328" sldId="267"/>
            <ac:cxnSpMk id="18" creationId="{53B8126A-6576-17C2-A007-BBC6DF9663D4}"/>
          </ac:cxnSpMkLst>
        </pc:cxnChg>
        <pc:cxnChg chg="add mod">
          <ac:chgData name="Segarra, Carlos" userId="S::cs1620@ic.ac.uk::1ba10626-99df-444d-a1bd-0fae5db10e52" providerId="AD" clId="Web-{195A3A7E-F222-A9D9-CBB4-3ECD8E51941C}" dt="2023-05-22T10:35:57.870" v="3973" actId="1076"/>
          <ac:cxnSpMkLst>
            <pc:docMk/>
            <pc:sldMk cId="2711630328" sldId="267"/>
            <ac:cxnSpMk id="19" creationId="{CB839291-F64E-A730-ADE0-A66497A855F1}"/>
          </ac:cxnSpMkLst>
        </pc:cxnChg>
      </pc:sldChg>
      <pc:sldChg chg="addSp delSp modSp ord addAnim modNotes">
        <pc:chgData name="Segarra, Carlos" userId="S::cs1620@ic.ac.uk::1ba10626-99df-444d-a1bd-0fae5db10e52" providerId="AD" clId="Web-{195A3A7E-F222-A9D9-CBB4-3ECD8E51941C}" dt="2023-05-22T11:33:08.245" v="5549" actId="20577"/>
        <pc:sldMkLst>
          <pc:docMk/>
          <pc:sldMk cId="461270234" sldId="269"/>
        </pc:sldMkLst>
        <pc:spChg chg="mod">
          <ac:chgData name="Segarra, Carlos" userId="S::cs1620@ic.ac.uk::1ba10626-99df-444d-a1bd-0fae5db10e52" providerId="AD" clId="Web-{195A3A7E-F222-A9D9-CBB4-3ECD8E51941C}" dt="2023-05-22T11:33:08.245" v="5549" actId="20577"/>
          <ac:spMkLst>
            <pc:docMk/>
            <pc:sldMk cId="461270234" sldId="269"/>
            <ac:spMk id="2" creationId="{43F736C5-816C-5416-15B8-841D78098AB4}"/>
          </ac:spMkLst>
        </pc:spChg>
        <pc:spChg chg="del">
          <ac:chgData name="Segarra, Carlos" userId="S::cs1620@ic.ac.uk::1ba10626-99df-444d-a1bd-0fae5db10e52" providerId="AD" clId="Web-{195A3A7E-F222-A9D9-CBB4-3ECD8E51941C}" dt="2023-05-22T10:55:55.291" v="5185"/>
          <ac:spMkLst>
            <pc:docMk/>
            <pc:sldMk cId="461270234" sldId="269"/>
            <ac:spMk id="3" creationId="{02E33DA3-B5E2-C2E3-2EF7-1162886C8D8C}"/>
          </ac:spMkLst>
        </pc:spChg>
        <pc:spChg chg="add mod">
          <ac:chgData name="Segarra, Carlos" userId="S::cs1620@ic.ac.uk::1ba10626-99df-444d-a1bd-0fae5db10e52" providerId="AD" clId="Web-{195A3A7E-F222-A9D9-CBB4-3ECD8E51941C}" dt="2023-05-22T11:04:05.413" v="5281" actId="14100"/>
          <ac:spMkLst>
            <pc:docMk/>
            <pc:sldMk cId="461270234" sldId="269"/>
            <ac:spMk id="6" creationId="{1A9AD3D9-89C6-DD5D-B936-2AF38B35DD68}"/>
          </ac:spMkLst>
        </pc:spChg>
        <pc:spChg chg="add mod">
          <ac:chgData name="Segarra, Carlos" userId="S::cs1620@ic.ac.uk::1ba10626-99df-444d-a1bd-0fae5db10e52" providerId="AD" clId="Web-{195A3A7E-F222-A9D9-CBB4-3ECD8E51941C}" dt="2023-05-22T10:57:20.434" v="5204" actId="1076"/>
          <ac:spMkLst>
            <pc:docMk/>
            <pc:sldMk cId="461270234" sldId="269"/>
            <ac:spMk id="7" creationId="{8237F753-25FF-D9BF-7213-DE44E3536FAD}"/>
          </ac:spMkLst>
        </pc:spChg>
        <pc:spChg chg="add mod">
          <ac:chgData name="Segarra, Carlos" userId="S::cs1620@ic.ac.uk::1ba10626-99df-444d-a1bd-0fae5db10e52" providerId="AD" clId="Web-{195A3A7E-F222-A9D9-CBB4-3ECD8E51941C}" dt="2023-05-22T10:58:13.670" v="5219" actId="1076"/>
          <ac:spMkLst>
            <pc:docMk/>
            <pc:sldMk cId="461270234" sldId="269"/>
            <ac:spMk id="8" creationId="{BCF68819-A2AA-6369-EE16-340E7A4C2852}"/>
          </ac:spMkLst>
        </pc:spChg>
        <pc:spChg chg="add mod">
          <ac:chgData name="Segarra, Carlos" userId="S::cs1620@ic.ac.uk::1ba10626-99df-444d-a1bd-0fae5db10e52" providerId="AD" clId="Web-{195A3A7E-F222-A9D9-CBB4-3ECD8E51941C}" dt="2023-05-22T10:58:13.670" v="5218" actId="1076"/>
          <ac:spMkLst>
            <pc:docMk/>
            <pc:sldMk cId="461270234" sldId="269"/>
            <ac:spMk id="9" creationId="{59192E18-E18B-DCBC-1964-DB830884F11E}"/>
          </ac:spMkLst>
        </pc:spChg>
        <pc:spChg chg="add mod">
          <ac:chgData name="Segarra, Carlos" userId="S::cs1620@ic.ac.uk::1ba10626-99df-444d-a1bd-0fae5db10e52" providerId="AD" clId="Web-{195A3A7E-F222-A9D9-CBB4-3ECD8E51941C}" dt="2023-05-22T11:02:30.879" v="5262" actId="20577"/>
          <ac:spMkLst>
            <pc:docMk/>
            <pc:sldMk cId="461270234" sldId="269"/>
            <ac:spMk id="13" creationId="{104F5CA0-8C7C-B260-4B48-A4F0919083BF}"/>
          </ac:spMkLst>
        </pc:spChg>
        <pc:spChg chg="add mod">
          <ac:chgData name="Segarra, Carlos" userId="S::cs1620@ic.ac.uk::1ba10626-99df-444d-a1bd-0fae5db10e52" providerId="AD" clId="Web-{195A3A7E-F222-A9D9-CBB4-3ECD8E51941C}" dt="2023-05-22T11:02:36.176" v="5263" actId="20577"/>
          <ac:spMkLst>
            <pc:docMk/>
            <pc:sldMk cId="461270234" sldId="269"/>
            <ac:spMk id="15" creationId="{DAF88C96-E729-F772-AECB-55B8C018CBD1}"/>
          </ac:spMkLst>
        </pc:spChg>
        <pc:spChg chg="add mod">
          <ac:chgData name="Segarra, Carlos" userId="S::cs1620@ic.ac.uk::1ba10626-99df-444d-a1bd-0fae5db10e52" providerId="AD" clId="Web-{195A3A7E-F222-A9D9-CBB4-3ECD8E51941C}" dt="2023-05-22T11:03:12.005" v="5276" actId="14100"/>
          <ac:spMkLst>
            <pc:docMk/>
            <pc:sldMk cId="461270234" sldId="269"/>
            <ac:spMk id="17" creationId="{A01C9DB5-901B-094B-612C-1EDE86A2919D}"/>
          </ac:spMkLst>
        </pc:spChg>
        <pc:spChg chg="add mod">
          <ac:chgData name="Segarra, Carlos" userId="S::cs1620@ic.ac.uk::1ba10626-99df-444d-a1bd-0fae5db10e52" providerId="AD" clId="Web-{195A3A7E-F222-A9D9-CBB4-3ECD8E51941C}" dt="2023-05-22T11:03:16.334" v="5277" actId="20577"/>
          <ac:spMkLst>
            <pc:docMk/>
            <pc:sldMk cId="461270234" sldId="269"/>
            <ac:spMk id="19" creationId="{B82C3270-ADA3-DF7A-6DB0-F7F687560085}"/>
          </ac:spMkLst>
        </pc:spChg>
        <pc:spChg chg="add mod">
          <ac:chgData name="Segarra, Carlos" userId="S::cs1620@ic.ac.uk::1ba10626-99df-444d-a1bd-0fae5db10e52" providerId="AD" clId="Web-{195A3A7E-F222-A9D9-CBB4-3ECD8E51941C}" dt="2023-05-22T11:14:47.241" v="5296" actId="1076"/>
          <ac:spMkLst>
            <pc:docMk/>
            <pc:sldMk cId="461270234" sldId="269"/>
            <ac:spMk id="21" creationId="{AABDF859-2608-9331-ECAE-EE711B8900F6}"/>
          </ac:spMkLst>
        </pc:spChg>
        <pc:spChg chg="add mod">
          <ac:chgData name="Segarra, Carlos" userId="S::cs1620@ic.ac.uk::1ba10626-99df-444d-a1bd-0fae5db10e52" providerId="AD" clId="Web-{195A3A7E-F222-A9D9-CBB4-3ECD8E51941C}" dt="2023-05-22T11:15:44.618" v="5305" actId="14100"/>
          <ac:spMkLst>
            <pc:docMk/>
            <pc:sldMk cId="461270234" sldId="269"/>
            <ac:spMk id="22" creationId="{1C08EA76-19F0-FFBE-7B8D-948012FAD380}"/>
          </ac:spMkLst>
        </pc:spChg>
        <pc:spChg chg="add mod">
          <ac:chgData name="Segarra, Carlos" userId="S::cs1620@ic.ac.uk::1ba10626-99df-444d-a1bd-0fae5db10e52" providerId="AD" clId="Web-{195A3A7E-F222-A9D9-CBB4-3ECD8E51941C}" dt="2023-05-22T11:16:26.275" v="5312" actId="1076"/>
          <ac:spMkLst>
            <pc:docMk/>
            <pc:sldMk cId="461270234" sldId="269"/>
            <ac:spMk id="23" creationId="{B7A7C1B3-B91A-C26D-97E5-CA93CC1D6E7A}"/>
          </ac:spMkLst>
        </pc:spChg>
        <pc:spChg chg="add mod">
          <ac:chgData name="Segarra, Carlos" userId="S::cs1620@ic.ac.uk::1ba10626-99df-444d-a1bd-0fae5db10e52" providerId="AD" clId="Web-{195A3A7E-F222-A9D9-CBB4-3ECD8E51941C}" dt="2023-05-22T11:18:52.091" v="5355" actId="1076"/>
          <ac:spMkLst>
            <pc:docMk/>
            <pc:sldMk cId="461270234" sldId="269"/>
            <ac:spMk id="25" creationId="{057C8BD5-7FAA-F64A-429E-4E054A7FA97F}"/>
          </ac:spMkLst>
        </pc:spChg>
        <pc:spChg chg="add mod">
          <ac:chgData name="Segarra, Carlos" userId="S::cs1620@ic.ac.uk::1ba10626-99df-444d-a1bd-0fae5db10e52" providerId="AD" clId="Web-{195A3A7E-F222-A9D9-CBB4-3ECD8E51941C}" dt="2023-05-22T11:24:10.521" v="5455" actId="1076"/>
          <ac:spMkLst>
            <pc:docMk/>
            <pc:sldMk cId="461270234" sldId="269"/>
            <ac:spMk id="26" creationId="{75DA89A1-7AA7-5E41-EC24-59BDA9705B33}"/>
          </ac:spMkLst>
        </pc:spChg>
        <pc:spChg chg="add mod">
          <ac:chgData name="Segarra, Carlos" userId="S::cs1620@ic.ac.uk::1ba10626-99df-444d-a1bd-0fae5db10e52" providerId="AD" clId="Web-{195A3A7E-F222-A9D9-CBB4-3ECD8E51941C}" dt="2023-05-22T11:22:57.316" v="5435"/>
          <ac:spMkLst>
            <pc:docMk/>
            <pc:sldMk cId="461270234" sldId="269"/>
            <ac:spMk id="27" creationId="{56F6D488-B10B-4C84-5D26-585BB11F3BB4}"/>
          </ac:spMkLst>
        </pc:spChg>
        <pc:spChg chg="add mod">
          <ac:chgData name="Segarra, Carlos" userId="S::cs1620@ic.ac.uk::1ba10626-99df-444d-a1bd-0fae5db10e52" providerId="AD" clId="Web-{195A3A7E-F222-A9D9-CBB4-3ECD8E51941C}" dt="2023-05-22T11:23:58.740" v="5454" actId="1076"/>
          <ac:spMkLst>
            <pc:docMk/>
            <pc:sldMk cId="461270234" sldId="269"/>
            <ac:spMk id="28" creationId="{A0EDA11E-300D-A558-09BA-02CF0F020FB3}"/>
          </ac:spMkLst>
        </pc:spChg>
        <pc:spChg chg="add mod">
          <ac:chgData name="Segarra, Carlos" userId="S::cs1620@ic.ac.uk::1ba10626-99df-444d-a1bd-0fae5db10e52" providerId="AD" clId="Web-{195A3A7E-F222-A9D9-CBB4-3ECD8E51941C}" dt="2023-05-22T11:26:42.447" v="5512" actId="1076"/>
          <ac:spMkLst>
            <pc:docMk/>
            <pc:sldMk cId="461270234" sldId="269"/>
            <ac:spMk id="29" creationId="{6B594E80-D961-90BD-7076-5681C51ED183}"/>
          </ac:spMkLst>
        </pc:spChg>
        <pc:spChg chg="add mod">
          <ac:chgData name="Segarra, Carlos" userId="S::cs1620@ic.ac.uk::1ba10626-99df-444d-a1bd-0fae5db10e52" providerId="AD" clId="Web-{195A3A7E-F222-A9D9-CBB4-3ECD8E51941C}" dt="2023-05-22T11:31:40.657" v="5532" actId="1076"/>
          <ac:spMkLst>
            <pc:docMk/>
            <pc:sldMk cId="461270234" sldId="269"/>
            <ac:spMk id="30" creationId="{F0B67EF1-9106-1229-9C19-CCEEB603C8D1}"/>
          </ac:spMkLst>
        </pc:spChg>
        <pc:spChg chg="add mod">
          <ac:chgData name="Segarra, Carlos" userId="S::cs1620@ic.ac.uk::1ba10626-99df-444d-a1bd-0fae5db10e52" providerId="AD" clId="Web-{195A3A7E-F222-A9D9-CBB4-3ECD8E51941C}" dt="2023-05-22T11:31:40.657" v="5533" actId="1076"/>
          <ac:spMkLst>
            <pc:docMk/>
            <pc:sldMk cId="461270234" sldId="269"/>
            <ac:spMk id="31" creationId="{FB8B5B91-285B-2705-A29B-E5AABCD1ACE3}"/>
          </ac:spMkLst>
        </pc:spChg>
        <pc:spChg chg="add del">
          <ac:chgData name="Segarra, Carlos" userId="S::cs1620@ic.ac.uk::1ba10626-99df-444d-a1bd-0fae5db10e52" providerId="AD" clId="Web-{195A3A7E-F222-A9D9-CBB4-3ECD8E51941C}" dt="2023-05-22T11:31:01.031" v="5522"/>
          <ac:spMkLst>
            <pc:docMk/>
            <pc:sldMk cId="461270234" sldId="269"/>
            <ac:spMk id="32" creationId="{3F5624DB-0D55-669A-D109-B0C3DF119B04}"/>
          </ac:spMkLst>
        </pc:spChg>
        <pc:spChg chg="add mod">
          <ac:chgData name="Segarra, Carlos" userId="S::cs1620@ic.ac.uk::1ba10626-99df-444d-a1bd-0fae5db10e52" providerId="AD" clId="Web-{195A3A7E-F222-A9D9-CBB4-3ECD8E51941C}" dt="2023-05-22T11:31:40.673" v="5534" actId="1076"/>
          <ac:spMkLst>
            <pc:docMk/>
            <pc:sldMk cId="461270234" sldId="269"/>
            <ac:spMk id="33" creationId="{6E97B7E2-AA1A-AE9F-12BC-D7F64E2D38EA}"/>
          </ac:spMkLst>
        </pc:spChg>
        <pc:spChg chg="add mod">
          <ac:chgData name="Segarra, Carlos" userId="S::cs1620@ic.ac.uk::1ba10626-99df-444d-a1bd-0fae5db10e52" providerId="AD" clId="Web-{195A3A7E-F222-A9D9-CBB4-3ECD8E51941C}" dt="2023-05-22T11:32:21.869" v="5543"/>
          <ac:spMkLst>
            <pc:docMk/>
            <pc:sldMk cId="461270234" sldId="269"/>
            <ac:spMk id="34" creationId="{34E24AD6-5896-DB93-8A49-27AB46F49DC4}"/>
          </ac:spMkLst>
        </pc:spChg>
        <pc:spChg chg="add mod">
          <ac:chgData name="Segarra, Carlos" userId="S::cs1620@ic.ac.uk::1ba10626-99df-444d-a1bd-0fae5db10e52" providerId="AD" clId="Web-{195A3A7E-F222-A9D9-CBB4-3ECD8E51941C}" dt="2023-05-22T11:31:48.017" v="5536" actId="1076"/>
          <ac:spMkLst>
            <pc:docMk/>
            <pc:sldMk cId="461270234" sldId="269"/>
            <ac:spMk id="35" creationId="{D3B3C5B6-A15E-2912-0D8B-C3CE61918429}"/>
          </ac:spMkLst>
        </pc:spChg>
        <pc:spChg chg="add mod">
          <ac:chgData name="Segarra, Carlos" userId="S::cs1620@ic.ac.uk::1ba10626-99df-444d-a1bd-0fae5db10e52" providerId="AD" clId="Web-{195A3A7E-F222-A9D9-CBB4-3ECD8E51941C}" dt="2023-05-22T11:31:48.033" v="5537" actId="1076"/>
          <ac:spMkLst>
            <pc:docMk/>
            <pc:sldMk cId="461270234" sldId="269"/>
            <ac:spMk id="36" creationId="{E2EAB37C-CA53-4AD7-5F2F-DCCC01C99672}"/>
          </ac:spMkLst>
        </pc:spChg>
        <pc:cxnChg chg="add mod">
          <ac:chgData name="Segarra, Carlos" userId="S::cs1620@ic.ac.uk::1ba10626-99df-444d-a1bd-0fae5db10e52" providerId="AD" clId="Web-{195A3A7E-F222-A9D9-CBB4-3ECD8E51941C}" dt="2023-05-22T10:59:32.969" v="5225" actId="1076"/>
          <ac:cxnSpMkLst>
            <pc:docMk/>
            <pc:sldMk cId="461270234" sldId="269"/>
            <ac:cxnSpMk id="10" creationId="{1C73814B-A676-B079-E45D-697675CE1C0A}"/>
          </ac:cxnSpMkLst>
        </pc:cxnChg>
        <pc:cxnChg chg="add mod">
          <ac:chgData name="Segarra, Carlos" userId="S::cs1620@ic.ac.uk::1ba10626-99df-444d-a1bd-0fae5db10e52" providerId="AD" clId="Web-{195A3A7E-F222-A9D9-CBB4-3ECD8E51941C}" dt="2023-05-22T11:00:09.782" v="5228" actId="1076"/>
          <ac:cxnSpMkLst>
            <pc:docMk/>
            <pc:sldMk cId="461270234" sldId="269"/>
            <ac:cxnSpMk id="11" creationId="{1BCA4A7E-60B0-C0EB-90C0-8BB7E77B6943}"/>
          </ac:cxnSpMkLst>
        </pc:cxnChg>
        <pc:cxnChg chg="add mod">
          <ac:chgData name="Segarra, Carlos" userId="S::cs1620@ic.ac.uk::1ba10626-99df-444d-a1bd-0fae5db10e52" providerId="AD" clId="Web-{195A3A7E-F222-A9D9-CBB4-3ECD8E51941C}" dt="2023-05-22T11:02:47.317" v="5264"/>
          <ac:cxnSpMkLst>
            <pc:docMk/>
            <pc:sldMk cId="461270234" sldId="269"/>
            <ac:cxnSpMk id="12" creationId="{89374CDD-3068-2946-96CC-9030E7DEF112}"/>
          </ac:cxnSpMkLst>
        </pc:cxnChg>
        <pc:cxnChg chg="add mod">
          <ac:chgData name="Segarra, Carlos" userId="S::cs1620@ic.ac.uk::1ba10626-99df-444d-a1bd-0fae5db10e52" providerId="AD" clId="Web-{195A3A7E-F222-A9D9-CBB4-3ECD8E51941C}" dt="2023-05-22T11:02:47.317" v="5265"/>
          <ac:cxnSpMkLst>
            <pc:docMk/>
            <pc:sldMk cId="461270234" sldId="269"/>
            <ac:cxnSpMk id="14" creationId="{9E658A7D-B108-692B-68EE-7920AFB17C79}"/>
          </ac:cxnSpMkLst>
        </pc:cxnChg>
        <pc:cxnChg chg="add mod">
          <ac:chgData name="Segarra, Carlos" userId="S::cs1620@ic.ac.uk::1ba10626-99df-444d-a1bd-0fae5db10e52" providerId="AD" clId="Web-{195A3A7E-F222-A9D9-CBB4-3ECD8E51941C}" dt="2023-05-22T11:02:57.286" v="5268" actId="1076"/>
          <ac:cxnSpMkLst>
            <pc:docMk/>
            <pc:sldMk cId="461270234" sldId="269"/>
            <ac:cxnSpMk id="16" creationId="{454463EA-7614-B7AC-497A-07907BD8158A}"/>
          </ac:cxnSpMkLst>
        </pc:cxnChg>
        <pc:cxnChg chg="add mod">
          <ac:chgData name="Segarra, Carlos" userId="S::cs1620@ic.ac.uk::1ba10626-99df-444d-a1bd-0fae5db10e52" providerId="AD" clId="Web-{195A3A7E-F222-A9D9-CBB4-3ECD8E51941C}" dt="2023-05-22T11:03:02.771" v="5272" actId="1076"/>
          <ac:cxnSpMkLst>
            <pc:docMk/>
            <pc:sldMk cId="461270234" sldId="269"/>
            <ac:cxnSpMk id="18" creationId="{A5ABFE8D-3842-764A-057E-2159C6975AE4}"/>
          </ac:cxnSpMkLst>
        </pc:cxnChg>
        <pc:cxnChg chg="add mod">
          <ac:chgData name="Segarra, Carlos" userId="S::cs1620@ic.ac.uk::1ba10626-99df-444d-a1bd-0fae5db10e52" providerId="AD" clId="Web-{195A3A7E-F222-A9D9-CBB4-3ECD8E51941C}" dt="2023-05-22T11:14:19.694" v="5284" actId="1076"/>
          <ac:cxnSpMkLst>
            <pc:docMk/>
            <pc:sldMk cId="461270234" sldId="269"/>
            <ac:cxnSpMk id="20" creationId="{76A35C58-FE8A-6BFC-F90F-C2165B8DB08F}"/>
          </ac:cxnSpMkLst>
        </pc:cxnChg>
        <pc:cxnChg chg="add mod">
          <ac:chgData name="Segarra, Carlos" userId="S::cs1620@ic.ac.uk::1ba10626-99df-444d-a1bd-0fae5db10e52" providerId="AD" clId="Web-{195A3A7E-F222-A9D9-CBB4-3ECD8E51941C}" dt="2023-05-22T11:16:44.854" v="5316" actId="1076"/>
          <ac:cxnSpMkLst>
            <pc:docMk/>
            <pc:sldMk cId="461270234" sldId="269"/>
            <ac:cxnSpMk id="24" creationId="{A4D62287-7B0C-E915-7CA9-C6D13D2961F5}"/>
          </ac:cxnSpMkLst>
        </pc:cxnChg>
      </pc:sldChg>
      <pc:sldChg chg="modSp add ord replId modNotes">
        <pc:chgData name="Segarra, Carlos" userId="S::cs1620@ic.ac.uk::1ba10626-99df-444d-a1bd-0fae5db10e52" providerId="AD" clId="Web-{195A3A7E-F222-A9D9-CBB4-3ECD8E51941C}" dt="2023-05-22T09:37:42.953" v="3198"/>
        <pc:sldMkLst>
          <pc:docMk/>
          <pc:sldMk cId="2654638840" sldId="270"/>
        </pc:sldMkLst>
        <pc:spChg chg="mod">
          <ac:chgData name="Segarra, Carlos" userId="S::cs1620@ic.ac.uk::1ba10626-99df-444d-a1bd-0fae5db10e52" providerId="AD" clId="Web-{195A3A7E-F222-A9D9-CBB4-3ECD8E51941C}" dt="2023-05-22T09:35:16.247" v="2991" actId="20577"/>
          <ac:spMkLst>
            <pc:docMk/>
            <pc:sldMk cId="2654638840" sldId="270"/>
            <ac:spMk id="3" creationId="{00000000-0000-0000-0000-000000000000}"/>
          </ac:spMkLst>
        </pc:spChg>
      </pc:sldChg>
      <pc:sldChg chg="delSp modSp add replId delAnim">
        <pc:chgData name="Segarra, Carlos" userId="S::cs1620@ic.ac.uk::1ba10626-99df-444d-a1bd-0fae5db10e52" providerId="AD" clId="Web-{195A3A7E-F222-A9D9-CBB4-3ECD8E51941C}" dt="2023-05-22T11:33:30.136" v="5583"/>
        <pc:sldMkLst>
          <pc:docMk/>
          <pc:sldMk cId="2812256024" sldId="271"/>
        </pc:sldMkLst>
        <pc:spChg chg="mod">
          <ac:chgData name="Segarra, Carlos" userId="S::cs1620@ic.ac.uk::1ba10626-99df-444d-a1bd-0fae5db10e52" providerId="AD" clId="Web-{195A3A7E-F222-A9D9-CBB4-3ECD8E51941C}" dt="2023-05-22T11:33:26.495" v="5553" actId="20577"/>
          <ac:spMkLst>
            <pc:docMk/>
            <pc:sldMk cId="2812256024" sldId="271"/>
            <ac:spMk id="2" creationId="{43F736C5-816C-5416-15B8-841D78098AB4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36" v="5583"/>
          <ac:spMkLst>
            <pc:docMk/>
            <pc:sldMk cId="2812256024" sldId="271"/>
            <ac:spMk id="6" creationId="{1A9AD3D9-89C6-DD5D-B936-2AF38B35DD68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36" v="5582"/>
          <ac:spMkLst>
            <pc:docMk/>
            <pc:sldMk cId="2812256024" sldId="271"/>
            <ac:spMk id="7" creationId="{8237F753-25FF-D9BF-7213-DE44E3536FAD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36" v="5581"/>
          <ac:spMkLst>
            <pc:docMk/>
            <pc:sldMk cId="2812256024" sldId="271"/>
            <ac:spMk id="8" creationId="{BCF68819-A2AA-6369-EE16-340E7A4C2852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36" v="5580"/>
          <ac:spMkLst>
            <pc:docMk/>
            <pc:sldMk cId="2812256024" sldId="271"/>
            <ac:spMk id="9" creationId="{59192E18-E18B-DCBC-1964-DB830884F11E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36" v="5576"/>
          <ac:spMkLst>
            <pc:docMk/>
            <pc:sldMk cId="2812256024" sldId="271"/>
            <ac:spMk id="13" creationId="{104F5CA0-8C7C-B260-4B48-A4F0919083BF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36" v="5574"/>
          <ac:spMkLst>
            <pc:docMk/>
            <pc:sldMk cId="2812256024" sldId="271"/>
            <ac:spMk id="15" creationId="{DAF88C96-E729-F772-AECB-55B8C018CBD1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36" v="5572"/>
          <ac:spMkLst>
            <pc:docMk/>
            <pc:sldMk cId="2812256024" sldId="271"/>
            <ac:spMk id="17" creationId="{A01C9DB5-901B-094B-612C-1EDE86A2919D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36" v="5570"/>
          <ac:spMkLst>
            <pc:docMk/>
            <pc:sldMk cId="2812256024" sldId="271"/>
            <ac:spMk id="19" creationId="{B82C3270-ADA3-DF7A-6DB0-F7F687560085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36" v="5568"/>
          <ac:spMkLst>
            <pc:docMk/>
            <pc:sldMk cId="2812256024" sldId="271"/>
            <ac:spMk id="21" creationId="{AABDF859-2608-9331-ECAE-EE711B8900F6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36" v="5567"/>
          <ac:spMkLst>
            <pc:docMk/>
            <pc:sldMk cId="2812256024" sldId="271"/>
            <ac:spMk id="22" creationId="{1C08EA76-19F0-FFBE-7B8D-948012FAD380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36" v="5566"/>
          <ac:spMkLst>
            <pc:docMk/>
            <pc:sldMk cId="2812256024" sldId="271"/>
            <ac:spMk id="23" creationId="{B7A7C1B3-B91A-C26D-97E5-CA93CC1D6E7A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20" v="5564"/>
          <ac:spMkLst>
            <pc:docMk/>
            <pc:sldMk cId="2812256024" sldId="271"/>
            <ac:spMk id="25" creationId="{057C8BD5-7FAA-F64A-429E-4E054A7FA97F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20" v="5563"/>
          <ac:spMkLst>
            <pc:docMk/>
            <pc:sldMk cId="2812256024" sldId="271"/>
            <ac:spMk id="26" creationId="{75DA89A1-7AA7-5E41-EC24-59BDA9705B33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20" v="5562"/>
          <ac:spMkLst>
            <pc:docMk/>
            <pc:sldMk cId="2812256024" sldId="271"/>
            <ac:spMk id="27" creationId="{56F6D488-B10B-4C84-5D26-585BB11F3BB4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20" v="5561"/>
          <ac:spMkLst>
            <pc:docMk/>
            <pc:sldMk cId="2812256024" sldId="271"/>
            <ac:spMk id="28" creationId="{A0EDA11E-300D-A558-09BA-02CF0F020FB3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20" v="5560"/>
          <ac:spMkLst>
            <pc:docMk/>
            <pc:sldMk cId="2812256024" sldId="271"/>
            <ac:spMk id="29" creationId="{6B594E80-D961-90BD-7076-5681C51ED183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20" v="5559"/>
          <ac:spMkLst>
            <pc:docMk/>
            <pc:sldMk cId="2812256024" sldId="271"/>
            <ac:spMk id="30" creationId="{F0B67EF1-9106-1229-9C19-CCEEB603C8D1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20" v="5558"/>
          <ac:spMkLst>
            <pc:docMk/>
            <pc:sldMk cId="2812256024" sldId="271"/>
            <ac:spMk id="31" creationId="{FB8B5B91-285B-2705-A29B-E5AABCD1ACE3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20" v="5557"/>
          <ac:spMkLst>
            <pc:docMk/>
            <pc:sldMk cId="2812256024" sldId="271"/>
            <ac:spMk id="33" creationId="{6E97B7E2-AA1A-AE9F-12BC-D7F64E2D38EA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20" v="5556"/>
          <ac:spMkLst>
            <pc:docMk/>
            <pc:sldMk cId="2812256024" sldId="271"/>
            <ac:spMk id="34" creationId="{34E24AD6-5896-DB93-8A49-27AB46F49DC4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20" v="5555"/>
          <ac:spMkLst>
            <pc:docMk/>
            <pc:sldMk cId="2812256024" sldId="271"/>
            <ac:spMk id="35" creationId="{D3B3C5B6-A15E-2912-0D8B-C3CE61918429}"/>
          </ac:spMkLst>
        </pc:spChg>
        <pc:spChg chg="del">
          <ac:chgData name="Segarra, Carlos" userId="S::cs1620@ic.ac.uk::1ba10626-99df-444d-a1bd-0fae5db10e52" providerId="AD" clId="Web-{195A3A7E-F222-A9D9-CBB4-3ECD8E51941C}" dt="2023-05-22T11:33:30.104" v="5554"/>
          <ac:spMkLst>
            <pc:docMk/>
            <pc:sldMk cId="2812256024" sldId="271"/>
            <ac:spMk id="36" creationId="{E2EAB37C-CA53-4AD7-5F2F-DCCC01C99672}"/>
          </ac:spMkLst>
        </pc:spChg>
        <pc:cxnChg chg="del">
          <ac:chgData name="Segarra, Carlos" userId="S::cs1620@ic.ac.uk::1ba10626-99df-444d-a1bd-0fae5db10e52" providerId="AD" clId="Web-{195A3A7E-F222-A9D9-CBB4-3ECD8E51941C}" dt="2023-05-22T11:33:30.136" v="5579"/>
          <ac:cxnSpMkLst>
            <pc:docMk/>
            <pc:sldMk cId="2812256024" sldId="271"/>
            <ac:cxnSpMk id="10" creationId="{1C73814B-A676-B079-E45D-697675CE1C0A}"/>
          </ac:cxnSpMkLst>
        </pc:cxnChg>
        <pc:cxnChg chg="del">
          <ac:chgData name="Segarra, Carlos" userId="S::cs1620@ic.ac.uk::1ba10626-99df-444d-a1bd-0fae5db10e52" providerId="AD" clId="Web-{195A3A7E-F222-A9D9-CBB4-3ECD8E51941C}" dt="2023-05-22T11:33:30.136" v="5578"/>
          <ac:cxnSpMkLst>
            <pc:docMk/>
            <pc:sldMk cId="2812256024" sldId="271"/>
            <ac:cxnSpMk id="11" creationId="{1BCA4A7E-60B0-C0EB-90C0-8BB7E77B6943}"/>
          </ac:cxnSpMkLst>
        </pc:cxnChg>
        <pc:cxnChg chg="del">
          <ac:chgData name="Segarra, Carlos" userId="S::cs1620@ic.ac.uk::1ba10626-99df-444d-a1bd-0fae5db10e52" providerId="AD" clId="Web-{195A3A7E-F222-A9D9-CBB4-3ECD8E51941C}" dt="2023-05-22T11:33:30.136" v="5577"/>
          <ac:cxnSpMkLst>
            <pc:docMk/>
            <pc:sldMk cId="2812256024" sldId="271"/>
            <ac:cxnSpMk id="12" creationId="{89374CDD-3068-2946-96CC-9030E7DEF112}"/>
          </ac:cxnSpMkLst>
        </pc:cxnChg>
        <pc:cxnChg chg="del">
          <ac:chgData name="Segarra, Carlos" userId="S::cs1620@ic.ac.uk::1ba10626-99df-444d-a1bd-0fae5db10e52" providerId="AD" clId="Web-{195A3A7E-F222-A9D9-CBB4-3ECD8E51941C}" dt="2023-05-22T11:33:30.136" v="5575"/>
          <ac:cxnSpMkLst>
            <pc:docMk/>
            <pc:sldMk cId="2812256024" sldId="271"/>
            <ac:cxnSpMk id="14" creationId="{9E658A7D-B108-692B-68EE-7920AFB17C79}"/>
          </ac:cxnSpMkLst>
        </pc:cxnChg>
        <pc:cxnChg chg="del">
          <ac:chgData name="Segarra, Carlos" userId="S::cs1620@ic.ac.uk::1ba10626-99df-444d-a1bd-0fae5db10e52" providerId="AD" clId="Web-{195A3A7E-F222-A9D9-CBB4-3ECD8E51941C}" dt="2023-05-22T11:33:30.136" v="5573"/>
          <ac:cxnSpMkLst>
            <pc:docMk/>
            <pc:sldMk cId="2812256024" sldId="271"/>
            <ac:cxnSpMk id="16" creationId="{454463EA-7614-B7AC-497A-07907BD8158A}"/>
          </ac:cxnSpMkLst>
        </pc:cxnChg>
        <pc:cxnChg chg="del">
          <ac:chgData name="Segarra, Carlos" userId="S::cs1620@ic.ac.uk::1ba10626-99df-444d-a1bd-0fae5db10e52" providerId="AD" clId="Web-{195A3A7E-F222-A9D9-CBB4-3ECD8E51941C}" dt="2023-05-22T11:33:30.136" v="5571"/>
          <ac:cxnSpMkLst>
            <pc:docMk/>
            <pc:sldMk cId="2812256024" sldId="271"/>
            <ac:cxnSpMk id="18" creationId="{A5ABFE8D-3842-764A-057E-2159C6975AE4}"/>
          </ac:cxnSpMkLst>
        </pc:cxnChg>
        <pc:cxnChg chg="del">
          <ac:chgData name="Segarra, Carlos" userId="S::cs1620@ic.ac.uk::1ba10626-99df-444d-a1bd-0fae5db10e52" providerId="AD" clId="Web-{195A3A7E-F222-A9D9-CBB4-3ECD8E51941C}" dt="2023-05-22T11:33:30.136" v="5569"/>
          <ac:cxnSpMkLst>
            <pc:docMk/>
            <pc:sldMk cId="2812256024" sldId="271"/>
            <ac:cxnSpMk id="20" creationId="{76A35C58-FE8A-6BFC-F90F-C2165B8DB08F}"/>
          </ac:cxnSpMkLst>
        </pc:cxnChg>
        <pc:cxnChg chg="del">
          <ac:chgData name="Segarra, Carlos" userId="S::cs1620@ic.ac.uk::1ba10626-99df-444d-a1bd-0fae5db10e52" providerId="AD" clId="Web-{195A3A7E-F222-A9D9-CBB4-3ECD8E51941C}" dt="2023-05-22T11:33:30.136" v="5565"/>
          <ac:cxnSpMkLst>
            <pc:docMk/>
            <pc:sldMk cId="2812256024" sldId="271"/>
            <ac:cxnSpMk id="24" creationId="{A4D62287-7B0C-E915-7CA9-C6D13D2961F5}"/>
          </ac:cxnSpMkLst>
        </pc:cxnChg>
      </pc:sldChg>
    </pc:docChg>
  </pc:docChgLst>
  <pc:docChgLst>
    <pc:chgData name="Segarra, Carlos" userId="S::cs1620@ic.ac.uk::1ba10626-99df-444d-a1bd-0fae5db10e52" providerId="AD" clId="Web-{487F5C7C-58A5-B370-DEB3-CE0E1DDEFC67}"/>
    <pc:docChg chg="modSld">
      <pc:chgData name="Segarra, Carlos" userId="S::cs1620@ic.ac.uk::1ba10626-99df-444d-a1bd-0fae5db10e52" providerId="AD" clId="Web-{487F5C7C-58A5-B370-DEB3-CE0E1DDEFC67}" dt="2023-12-01T15:02:23.125" v="114" actId="14100"/>
      <pc:docMkLst>
        <pc:docMk/>
      </pc:docMkLst>
      <pc:sldChg chg="modSp">
        <pc:chgData name="Segarra, Carlos" userId="S::cs1620@ic.ac.uk::1ba10626-99df-444d-a1bd-0fae5db10e52" providerId="AD" clId="Web-{487F5C7C-58A5-B370-DEB3-CE0E1DDEFC67}" dt="2023-12-01T14:03:44.527" v="42" actId="20577"/>
        <pc:sldMkLst>
          <pc:docMk/>
          <pc:sldMk cId="4032618088" sldId="256"/>
        </pc:sldMkLst>
        <pc:spChg chg="mod">
          <ac:chgData name="Segarra, Carlos" userId="S::cs1620@ic.ac.uk::1ba10626-99df-444d-a1bd-0fae5db10e52" providerId="AD" clId="Web-{487F5C7C-58A5-B370-DEB3-CE0E1DDEFC67}" dt="2023-12-01T14:03:44.527" v="42" actId="20577"/>
          <ac:spMkLst>
            <pc:docMk/>
            <pc:sldMk cId="4032618088" sldId="256"/>
            <ac:spMk id="8" creationId="{00000000-0000-0000-0000-000000000000}"/>
          </ac:spMkLst>
        </pc:spChg>
      </pc:sldChg>
      <pc:sldChg chg="mod modShow">
        <pc:chgData name="Segarra, Carlos" userId="S::cs1620@ic.ac.uk::1ba10626-99df-444d-a1bd-0fae5db10e52" providerId="AD" clId="Web-{487F5C7C-58A5-B370-DEB3-CE0E1DDEFC67}" dt="2023-12-01T14:02:47.010" v="0"/>
        <pc:sldMkLst>
          <pc:docMk/>
          <pc:sldMk cId="421902942" sldId="257"/>
        </pc:sldMkLst>
      </pc:sldChg>
      <pc:sldChg chg="mod modShow">
        <pc:chgData name="Segarra, Carlos" userId="S::cs1620@ic.ac.uk::1ba10626-99df-444d-a1bd-0fae5db10e52" providerId="AD" clId="Web-{487F5C7C-58A5-B370-DEB3-CE0E1DDEFC67}" dt="2023-12-01T14:04:10.527" v="44"/>
        <pc:sldMkLst>
          <pc:docMk/>
          <pc:sldMk cId="2824202968" sldId="289"/>
        </pc:sldMkLst>
      </pc:sldChg>
      <pc:sldChg chg="modSp">
        <pc:chgData name="Segarra, Carlos" userId="S::cs1620@ic.ac.uk::1ba10626-99df-444d-a1bd-0fae5db10e52" providerId="AD" clId="Web-{487F5C7C-58A5-B370-DEB3-CE0E1DDEFC67}" dt="2023-12-01T15:02:23.125" v="114" actId="14100"/>
        <pc:sldMkLst>
          <pc:docMk/>
          <pc:sldMk cId="1969599886" sldId="296"/>
        </pc:sldMkLst>
        <pc:spChg chg="mod">
          <ac:chgData name="Segarra, Carlos" userId="S::cs1620@ic.ac.uk::1ba10626-99df-444d-a1bd-0fae5db10e52" providerId="AD" clId="Web-{487F5C7C-58A5-B370-DEB3-CE0E1DDEFC67}" dt="2023-12-01T15:02:23.125" v="114" actId="14100"/>
          <ac:spMkLst>
            <pc:docMk/>
            <pc:sldMk cId="1969599886" sldId="296"/>
            <ac:spMk id="7" creationId="{F6E03A07-0998-1DD7-5D83-1A808E339EC2}"/>
          </ac:spMkLst>
        </pc:spChg>
      </pc:sldChg>
      <pc:sldChg chg="mod modShow">
        <pc:chgData name="Segarra, Carlos" userId="S::cs1620@ic.ac.uk::1ba10626-99df-444d-a1bd-0fae5db10e52" providerId="AD" clId="Web-{487F5C7C-58A5-B370-DEB3-CE0E1DDEFC67}" dt="2023-12-01T14:04:31.981" v="45"/>
        <pc:sldMkLst>
          <pc:docMk/>
          <pc:sldMk cId="2794698207" sldId="298"/>
        </pc:sldMkLst>
      </pc:sldChg>
      <pc:sldChg chg="addSp modSp mod addAnim delAnim modShow">
        <pc:chgData name="Segarra, Carlos" userId="S::cs1620@ic.ac.uk::1ba10626-99df-444d-a1bd-0fae5db10e52" providerId="AD" clId="Web-{487F5C7C-58A5-B370-DEB3-CE0E1DDEFC67}" dt="2023-12-01T14:19:02.157" v="110"/>
        <pc:sldMkLst>
          <pc:docMk/>
          <pc:sldMk cId="3775630575" sldId="300"/>
        </pc:sldMkLst>
        <pc:spChg chg="add mod">
          <ac:chgData name="Segarra, Carlos" userId="S::cs1620@ic.ac.uk::1ba10626-99df-444d-a1bd-0fae5db10e52" providerId="AD" clId="Web-{487F5C7C-58A5-B370-DEB3-CE0E1DDEFC67}" dt="2023-12-01T14:18:38.641" v="108" actId="1076"/>
          <ac:spMkLst>
            <pc:docMk/>
            <pc:sldMk cId="3775630575" sldId="300"/>
            <ac:spMk id="51" creationId="{4AF12B3F-B789-1B93-C02A-F64636A9FD5B}"/>
          </ac:spMkLst>
        </pc:spChg>
        <pc:picChg chg="add mod">
          <ac:chgData name="Segarra, Carlos" userId="S::cs1620@ic.ac.uk::1ba10626-99df-444d-a1bd-0fae5db10e52" providerId="AD" clId="Web-{487F5C7C-58A5-B370-DEB3-CE0E1DDEFC67}" dt="2023-12-01T14:18:34.001" v="107" actId="1076"/>
          <ac:picMkLst>
            <pc:docMk/>
            <pc:sldMk cId="3775630575" sldId="300"/>
            <ac:picMk id="49" creationId="{834B5FC0-6886-5A23-6FA9-F8E51E87C517}"/>
          </ac:picMkLst>
        </pc:picChg>
      </pc:sldChg>
      <pc:sldChg chg="mod modShow">
        <pc:chgData name="Segarra, Carlos" userId="S::cs1620@ic.ac.uk::1ba10626-99df-444d-a1bd-0fae5db10e52" providerId="AD" clId="Web-{487F5C7C-58A5-B370-DEB3-CE0E1DDEFC67}" dt="2023-12-01T14:06:07.483" v="47"/>
        <pc:sldMkLst>
          <pc:docMk/>
          <pc:sldMk cId="2138695268" sldId="301"/>
        </pc:sldMkLst>
      </pc:sldChg>
      <pc:sldChg chg="modSp">
        <pc:chgData name="Segarra, Carlos" userId="S::cs1620@ic.ac.uk::1ba10626-99df-444d-a1bd-0fae5db10e52" providerId="AD" clId="Web-{487F5C7C-58A5-B370-DEB3-CE0E1DDEFC67}" dt="2023-12-01T14:20:35.050" v="112" actId="20577"/>
        <pc:sldMkLst>
          <pc:docMk/>
          <pc:sldMk cId="3030758174" sldId="304"/>
        </pc:sldMkLst>
        <pc:spChg chg="mod">
          <ac:chgData name="Segarra, Carlos" userId="S::cs1620@ic.ac.uk::1ba10626-99df-444d-a1bd-0fae5db10e52" providerId="AD" clId="Web-{487F5C7C-58A5-B370-DEB3-CE0E1DDEFC67}" dt="2023-12-01T14:20:35.050" v="112" actId="20577"/>
          <ac:spMkLst>
            <pc:docMk/>
            <pc:sldMk cId="3030758174" sldId="304"/>
            <ac:spMk id="8" creationId="{BC572C82-B7EB-AA74-C3FF-6AEA6AFD17F8}"/>
          </ac:spMkLst>
        </pc:spChg>
      </pc:sldChg>
      <pc:sldChg chg="mod modShow">
        <pc:chgData name="Segarra, Carlos" userId="S::cs1620@ic.ac.uk::1ba10626-99df-444d-a1bd-0fae5db10e52" providerId="AD" clId="Web-{487F5C7C-58A5-B370-DEB3-CE0E1DDEFC67}" dt="2023-12-01T14:08:16.424" v="55"/>
        <pc:sldMkLst>
          <pc:docMk/>
          <pc:sldMk cId="287958998" sldId="305"/>
        </pc:sldMkLst>
      </pc:sldChg>
      <pc:sldChg chg="delSp delAnim">
        <pc:chgData name="Segarra, Carlos" userId="S::cs1620@ic.ac.uk::1ba10626-99df-444d-a1bd-0fae5db10e52" providerId="AD" clId="Web-{487F5C7C-58A5-B370-DEB3-CE0E1DDEFC67}" dt="2023-12-01T14:11:28.147" v="95"/>
        <pc:sldMkLst>
          <pc:docMk/>
          <pc:sldMk cId="3129110653" sldId="308"/>
        </pc:sldMkLst>
        <pc:spChg chg="del">
          <ac:chgData name="Segarra, Carlos" userId="S::cs1620@ic.ac.uk::1ba10626-99df-444d-a1bd-0fae5db10e52" providerId="AD" clId="Web-{487F5C7C-58A5-B370-DEB3-CE0E1DDEFC67}" dt="2023-12-01T14:11:28.147" v="94"/>
          <ac:spMkLst>
            <pc:docMk/>
            <pc:sldMk cId="3129110653" sldId="308"/>
            <ac:spMk id="9" creationId="{80755D09-B6C5-1049-5653-F164E4D9B248}"/>
          </ac:spMkLst>
        </pc:spChg>
        <pc:spChg chg="del">
          <ac:chgData name="Segarra, Carlos" userId="S::cs1620@ic.ac.uk::1ba10626-99df-444d-a1bd-0fae5db10e52" providerId="AD" clId="Web-{487F5C7C-58A5-B370-DEB3-CE0E1DDEFC67}" dt="2023-12-01T14:11:28.147" v="95"/>
          <ac:spMkLst>
            <pc:docMk/>
            <pc:sldMk cId="3129110653" sldId="308"/>
            <ac:spMk id="16" creationId="{0C9F3BEB-94C2-0297-CF82-96F8C78674A4}"/>
          </ac:spMkLst>
        </pc:spChg>
      </pc:sldChg>
      <pc:sldChg chg="mod modShow">
        <pc:chgData name="Segarra, Carlos" userId="S::cs1620@ic.ac.uk::1ba10626-99df-444d-a1bd-0fae5db10e52" providerId="AD" clId="Web-{487F5C7C-58A5-B370-DEB3-CE0E1DDEFC67}" dt="2023-12-01T14:11:41.366" v="96"/>
        <pc:sldMkLst>
          <pc:docMk/>
          <pc:sldMk cId="2073372387" sldId="309"/>
        </pc:sldMkLst>
      </pc:sldChg>
      <pc:sldChg chg="delSp delAnim">
        <pc:chgData name="Segarra, Carlos" userId="S::cs1620@ic.ac.uk::1ba10626-99df-444d-a1bd-0fae5db10e52" providerId="AD" clId="Web-{487F5C7C-58A5-B370-DEB3-CE0E1DDEFC67}" dt="2023-12-01T14:11:49.163" v="98"/>
        <pc:sldMkLst>
          <pc:docMk/>
          <pc:sldMk cId="2960770929" sldId="311"/>
        </pc:sldMkLst>
        <pc:spChg chg="del">
          <ac:chgData name="Segarra, Carlos" userId="S::cs1620@ic.ac.uk::1ba10626-99df-444d-a1bd-0fae5db10e52" providerId="AD" clId="Web-{487F5C7C-58A5-B370-DEB3-CE0E1DDEFC67}" dt="2023-12-01T14:11:49.163" v="98"/>
          <ac:spMkLst>
            <pc:docMk/>
            <pc:sldMk cId="2960770929" sldId="311"/>
            <ac:spMk id="11" creationId="{A2AFCB5F-F473-AD58-18E0-D725340ACD5C}"/>
          </ac:spMkLst>
        </pc:spChg>
        <pc:spChg chg="del">
          <ac:chgData name="Segarra, Carlos" userId="S::cs1620@ic.ac.uk::1ba10626-99df-444d-a1bd-0fae5db10e52" providerId="AD" clId="Web-{487F5C7C-58A5-B370-DEB3-CE0E1DDEFC67}" dt="2023-12-01T14:11:49.163" v="97"/>
          <ac:spMkLst>
            <pc:docMk/>
            <pc:sldMk cId="2960770929" sldId="311"/>
            <ac:spMk id="13" creationId="{66D7CBA5-99A2-1294-69BF-64F2FBEA7815}"/>
          </ac:spMkLst>
        </pc:spChg>
      </pc:sldChg>
      <pc:sldChg chg="mod modShow">
        <pc:chgData name="Segarra, Carlos" userId="S::cs1620@ic.ac.uk::1ba10626-99df-444d-a1bd-0fae5db10e52" providerId="AD" clId="Web-{487F5C7C-58A5-B370-DEB3-CE0E1DDEFC67}" dt="2023-12-01T14:12:01.788" v="99"/>
        <pc:sldMkLst>
          <pc:docMk/>
          <pc:sldMk cId="15581613" sldId="313"/>
        </pc:sldMkLst>
      </pc:sldChg>
      <pc:sldChg chg="mod modShow">
        <pc:chgData name="Segarra, Carlos" userId="S::cs1620@ic.ac.uk::1ba10626-99df-444d-a1bd-0fae5db10e52" providerId="AD" clId="Web-{487F5C7C-58A5-B370-DEB3-CE0E1DDEFC67}" dt="2023-12-01T14:06:33.749" v="54"/>
        <pc:sldMkLst>
          <pc:docMk/>
          <pc:sldMk cId="1414715158" sldId="314"/>
        </pc:sldMkLst>
      </pc:sldChg>
      <pc:sldChg chg="mod modShow">
        <pc:chgData name="Segarra, Carlos" userId="S::cs1620@ic.ac.uk::1ba10626-99df-444d-a1bd-0fae5db10e52" providerId="AD" clId="Web-{487F5C7C-58A5-B370-DEB3-CE0E1DDEFC67}" dt="2023-12-01T14:06:28.593" v="53"/>
        <pc:sldMkLst>
          <pc:docMk/>
          <pc:sldMk cId="2175095805" sldId="315"/>
        </pc:sldMkLst>
      </pc:sldChg>
      <pc:sldChg chg="mod modShow">
        <pc:chgData name="Segarra, Carlos" userId="S::cs1620@ic.ac.uk::1ba10626-99df-444d-a1bd-0fae5db10e52" providerId="AD" clId="Web-{487F5C7C-58A5-B370-DEB3-CE0E1DDEFC67}" dt="2023-12-01T14:06:10.046" v="48"/>
        <pc:sldMkLst>
          <pc:docMk/>
          <pc:sldMk cId="4113148551" sldId="316"/>
        </pc:sldMkLst>
      </pc:sldChg>
      <pc:sldChg chg="mod modShow">
        <pc:chgData name="Segarra, Carlos" userId="S::cs1620@ic.ac.uk::1ba10626-99df-444d-a1bd-0fae5db10e52" providerId="AD" clId="Web-{487F5C7C-58A5-B370-DEB3-CE0E1DDEFC67}" dt="2023-12-01T14:06:13.874" v="49"/>
        <pc:sldMkLst>
          <pc:docMk/>
          <pc:sldMk cId="7354688" sldId="317"/>
        </pc:sldMkLst>
      </pc:sldChg>
      <pc:sldChg chg="mod modShow">
        <pc:chgData name="Segarra, Carlos" userId="S::cs1620@ic.ac.uk::1ba10626-99df-444d-a1bd-0fae5db10e52" providerId="AD" clId="Web-{487F5C7C-58A5-B370-DEB3-CE0E1DDEFC67}" dt="2023-12-01T14:06:16.249" v="50"/>
        <pc:sldMkLst>
          <pc:docMk/>
          <pc:sldMk cId="2828215007" sldId="318"/>
        </pc:sldMkLst>
      </pc:sldChg>
      <pc:sldChg chg="mod modShow">
        <pc:chgData name="Segarra, Carlos" userId="S::cs1620@ic.ac.uk::1ba10626-99df-444d-a1bd-0fae5db10e52" providerId="AD" clId="Web-{487F5C7C-58A5-B370-DEB3-CE0E1DDEFC67}" dt="2023-12-01T14:08:28.252" v="56"/>
        <pc:sldMkLst>
          <pc:docMk/>
          <pc:sldMk cId="379051640" sldId="319"/>
        </pc:sldMkLst>
      </pc:sldChg>
      <pc:sldChg chg="mod modShow">
        <pc:chgData name="Segarra, Carlos" userId="S::cs1620@ic.ac.uk::1ba10626-99df-444d-a1bd-0fae5db10e52" providerId="AD" clId="Web-{487F5C7C-58A5-B370-DEB3-CE0E1DDEFC67}" dt="2023-12-01T14:08:30.783" v="57"/>
        <pc:sldMkLst>
          <pc:docMk/>
          <pc:sldMk cId="274991755" sldId="323"/>
        </pc:sldMkLst>
      </pc:sldChg>
      <pc:sldChg chg="addSp delSp modSp addAnim">
        <pc:chgData name="Segarra, Carlos" userId="S::cs1620@ic.ac.uk::1ba10626-99df-444d-a1bd-0fae5db10e52" providerId="AD" clId="Web-{487F5C7C-58A5-B370-DEB3-CE0E1DDEFC67}" dt="2023-12-01T14:10:53.662" v="93" actId="1076"/>
        <pc:sldMkLst>
          <pc:docMk/>
          <pc:sldMk cId="3691564273" sldId="325"/>
        </pc:sldMkLst>
        <pc:spChg chg="del">
          <ac:chgData name="Segarra, Carlos" userId="S::cs1620@ic.ac.uk::1ba10626-99df-444d-a1bd-0fae5db10e52" providerId="AD" clId="Web-{487F5C7C-58A5-B370-DEB3-CE0E1DDEFC67}" dt="2023-12-01T14:10:37.849" v="88"/>
          <ac:spMkLst>
            <pc:docMk/>
            <pc:sldMk cId="3691564273" sldId="325"/>
            <ac:spMk id="6" creationId="{6F25D2B1-B499-BF40-0338-4469380D7B71}"/>
          </ac:spMkLst>
        </pc:spChg>
        <pc:spChg chg="mod">
          <ac:chgData name="Segarra, Carlos" userId="S::cs1620@ic.ac.uk::1ba10626-99df-444d-a1bd-0fae5db10e52" providerId="AD" clId="Web-{487F5C7C-58A5-B370-DEB3-CE0E1DDEFC67}" dt="2023-12-01T14:10:45.568" v="91" actId="1076"/>
          <ac:spMkLst>
            <pc:docMk/>
            <pc:sldMk cId="3691564273" sldId="325"/>
            <ac:spMk id="7" creationId="{A3B61E86-A559-5942-1157-2E3E1B9B5676}"/>
          </ac:spMkLst>
        </pc:spChg>
        <pc:spChg chg="del">
          <ac:chgData name="Segarra, Carlos" userId="S::cs1620@ic.ac.uk::1ba10626-99df-444d-a1bd-0fae5db10e52" providerId="AD" clId="Web-{487F5C7C-58A5-B370-DEB3-CE0E1DDEFC67}" dt="2023-12-01T14:10:37.849" v="87"/>
          <ac:spMkLst>
            <pc:docMk/>
            <pc:sldMk cId="3691564273" sldId="325"/>
            <ac:spMk id="9" creationId="{0485C91B-9385-CF3F-F9A6-36D19B4D0254}"/>
          </ac:spMkLst>
        </pc:spChg>
        <pc:spChg chg="del">
          <ac:chgData name="Segarra, Carlos" userId="S::cs1620@ic.ac.uk::1ba10626-99df-444d-a1bd-0fae5db10e52" providerId="AD" clId="Web-{487F5C7C-58A5-B370-DEB3-CE0E1DDEFC67}" dt="2023-12-01T14:10:40.521" v="89"/>
          <ac:spMkLst>
            <pc:docMk/>
            <pc:sldMk cId="3691564273" sldId="325"/>
            <ac:spMk id="10" creationId="{F0C5DA67-13C3-9562-761E-89FA909DB04D}"/>
          </ac:spMkLst>
        </pc:spChg>
        <pc:spChg chg="add mod">
          <ac:chgData name="Segarra, Carlos" userId="S::cs1620@ic.ac.uk::1ba10626-99df-444d-a1bd-0fae5db10e52" providerId="AD" clId="Web-{487F5C7C-58A5-B370-DEB3-CE0E1DDEFC67}" dt="2023-12-01T14:10:48.427" v="92" actId="1076"/>
          <ac:spMkLst>
            <pc:docMk/>
            <pc:sldMk cId="3691564273" sldId="325"/>
            <ac:spMk id="12" creationId="{EF36D1F8-B2C5-F8FD-2639-DDCF27B43DD2}"/>
          </ac:spMkLst>
        </pc:spChg>
        <pc:spChg chg="add mod">
          <ac:chgData name="Segarra, Carlos" userId="S::cs1620@ic.ac.uk::1ba10626-99df-444d-a1bd-0fae5db10e52" providerId="AD" clId="Web-{487F5C7C-58A5-B370-DEB3-CE0E1DDEFC67}" dt="2023-12-01T14:10:53.662" v="93" actId="1076"/>
          <ac:spMkLst>
            <pc:docMk/>
            <pc:sldMk cId="3691564273" sldId="325"/>
            <ac:spMk id="15" creationId="{3B78C95B-1CA2-004C-4786-68DB3E7C97FE}"/>
          </ac:spMkLst>
        </pc:spChg>
      </pc:sldChg>
      <pc:sldChg chg="mod modShow">
        <pc:chgData name="Segarra, Carlos" userId="S::cs1620@ic.ac.uk::1ba10626-99df-444d-a1bd-0fae5db10e52" providerId="AD" clId="Web-{487F5C7C-58A5-B370-DEB3-CE0E1DDEFC67}" dt="2023-12-01T14:06:19.968" v="51"/>
        <pc:sldMkLst>
          <pc:docMk/>
          <pc:sldMk cId="1226258278" sldId="327"/>
        </pc:sldMkLst>
      </pc:sldChg>
      <pc:sldChg chg="mod modShow">
        <pc:chgData name="Segarra, Carlos" userId="S::cs1620@ic.ac.uk::1ba10626-99df-444d-a1bd-0fae5db10e52" providerId="AD" clId="Web-{487F5C7C-58A5-B370-DEB3-CE0E1DDEFC67}" dt="2023-12-01T14:08:34.393" v="58"/>
        <pc:sldMkLst>
          <pc:docMk/>
          <pc:sldMk cId="4192683128" sldId="330"/>
        </pc:sldMkLst>
      </pc:sldChg>
      <pc:sldChg chg="mod modShow">
        <pc:chgData name="Segarra, Carlos" userId="S::cs1620@ic.ac.uk::1ba10626-99df-444d-a1bd-0fae5db10e52" providerId="AD" clId="Web-{487F5C7C-58A5-B370-DEB3-CE0E1DDEFC67}" dt="2023-12-01T14:08:40.424" v="59"/>
        <pc:sldMkLst>
          <pc:docMk/>
          <pc:sldMk cId="2426431520" sldId="331"/>
        </pc:sldMkLst>
      </pc:sldChg>
      <pc:sldChg chg="mod modShow">
        <pc:chgData name="Segarra, Carlos" userId="S::cs1620@ic.ac.uk::1ba10626-99df-444d-a1bd-0fae5db10e52" providerId="AD" clId="Web-{487F5C7C-58A5-B370-DEB3-CE0E1DDEFC67}" dt="2023-12-01T14:08:44.815" v="60"/>
        <pc:sldMkLst>
          <pc:docMk/>
          <pc:sldMk cId="2818758287" sldId="332"/>
        </pc:sldMkLst>
      </pc:sldChg>
      <pc:sldChg chg="mod modShow">
        <pc:chgData name="Segarra, Carlos" userId="S::cs1620@ic.ac.uk::1ba10626-99df-444d-a1bd-0fae5db10e52" providerId="AD" clId="Web-{487F5C7C-58A5-B370-DEB3-CE0E1DDEFC67}" dt="2023-12-01T14:08:50.893" v="61"/>
        <pc:sldMkLst>
          <pc:docMk/>
          <pc:sldMk cId="2379408527" sldId="333"/>
        </pc:sldMkLst>
      </pc:sldChg>
      <pc:sldChg chg="mod modShow">
        <pc:chgData name="Segarra, Carlos" userId="S::cs1620@ic.ac.uk::1ba10626-99df-444d-a1bd-0fae5db10e52" providerId="AD" clId="Web-{487F5C7C-58A5-B370-DEB3-CE0E1DDEFC67}" dt="2023-12-01T14:09:12.753" v="62"/>
        <pc:sldMkLst>
          <pc:docMk/>
          <pc:sldMk cId="3433029725" sldId="335"/>
        </pc:sldMkLst>
      </pc:sldChg>
      <pc:sldChg chg="mod modShow">
        <pc:chgData name="Segarra, Carlos" userId="S::cs1620@ic.ac.uk::1ba10626-99df-444d-a1bd-0fae5db10e52" providerId="AD" clId="Web-{487F5C7C-58A5-B370-DEB3-CE0E1DDEFC67}" dt="2023-12-01T14:04:07.824" v="43"/>
        <pc:sldMkLst>
          <pc:docMk/>
          <pc:sldMk cId="577027964" sldId="336"/>
        </pc:sldMkLst>
      </pc:sldChg>
    </pc:docChg>
  </pc:docChgLst>
  <pc:docChgLst>
    <pc:chgData name="Segarra, Carlos" userId="S::cs1620@ic.ac.uk::1ba10626-99df-444d-a1bd-0fae5db10e52" providerId="AD" clId="Web-{8CB53CA7-58DD-3D95-523F-2EA469B541DD}"/>
    <pc:docChg chg="modSld">
      <pc:chgData name="Segarra, Carlos" userId="S::cs1620@ic.ac.uk::1ba10626-99df-444d-a1bd-0fae5db10e52" providerId="AD" clId="Web-{8CB53CA7-58DD-3D95-523F-2EA469B541DD}" dt="2023-11-15T14:57:03.356" v="26" actId="20577"/>
      <pc:docMkLst>
        <pc:docMk/>
      </pc:docMkLst>
      <pc:sldChg chg="modSp">
        <pc:chgData name="Segarra, Carlos" userId="S::cs1620@ic.ac.uk::1ba10626-99df-444d-a1bd-0fae5db10e52" providerId="AD" clId="Web-{8CB53CA7-58DD-3D95-523F-2EA469B541DD}" dt="2023-11-15T13:55:03.873" v="12" actId="20577"/>
        <pc:sldMkLst>
          <pc:docMk/>
          <pc:sldMk cId="1154349087" sldId="312"/>
        </pc:sldMkLst>
        <pc:spChg chg="mod">
          <ac:chgData name="Segarra, Carlos" userId="S::cs1620@ic.ac.uk::1ba10626-99df-444d-a1bd-0fae5db10e52" providerId="AD" clId="Web-{8CB53CA7-58DD-3D95-523F-2EA469B541DD}" dt="2023-11-15T13:55:03.873" v="12" actId="20577"/>
          <ac:spMkLst>
            <pc:docMk/>
            <pc:sldMk cId="1154349087" sldId="312"/>
            <ac:spMk id="4" creationId="{46FE5E69-0F9F-568A-21E5-1AEE70097606}"/>
          </ac:spMkLst>
        </pc:spChg>
      </pc:sldChg>
      <pc:sldChg chg="modSp">
        <pc:chgData name="Segarra, Carlos" userId="S::cs1620@ic.ac.uk::1ba10626-99df-444d-a1bd-0fae5db10e52" providerId="AD" clId="Web-{8CB53CA7-58DD-3D95-523F-2EA469B541DD}" dt="2023-11-15T14:57:03.356" v="26" actId="20577"/>
        <pc:sldMkLst>
          <pc:docMk/>
          <pc:sldMk cId="379051640" sldId="319"/>
        </pc:sldMkLst>
        <pc:spChg chg="mod">
          <ac:chgData name="Segarra, Carlos" userId="S::cs1620@ic.ac.uk::1ba10626-99df-444d-a1bd-0fae5db10e52" providerId="AD" clId="Web-{8CB53CA7-58DD-3D95-523F-2EA469B541DD}" dt="2023-11-15T14:57:03.356" v="26" actId="20577"/>
          <ac:spMkLst>
            <pc:docMk/>
            <pc:sldMk cId="379051640" sldId="319"/>
            <ac:spMk id="3" creationId="{4D43E239-6B16-BD69-C801-7ACDEC8AF4E7}"/>
          </ac:spMkLst>
        </pc:spChg>
      </pc:sldChg>
    </pc:docChg>
  </pc:docChgLst>
  <pc:docChgLst>
    <pc:chgData name="Segarra, Carlos" userId="S::cs1620@ic.ac.uk::1ba10626-99df-444d-a1bd-0fae5db10e52" providerId="AD" clId="Web-{A2C16030-20C1-08DD-62BB-EA4E40CD4B1F}"/>
    <pc:docChg chg="addSld modSld">
      <pc:chgData name="Segarra, Carlos" userId="S::cs1620@ic.ac.uk::1ba10626-99df-444d-a1bd-0fae5db10e52" providerId="AD" clId="Web-{A2C16030-20C1-08DD-62BB-EA4E40CD4B1F}" dt="2023-05-24T10:22:22.478" v="65"/>
      <pc:docMkLst>
        <pc:docMk/>
      </pc:docMkLst>
      <pc:sldChg chg="addSp modSp addAnim modAnim">
        <pc:chgData name="Segarra, Carlos" userId="S::cs1620@ic.ac.uk::1ba10626-99df-444d-a1bd-0fae5db10e52" providerId="AD" clId="Web-{A2C16030-20C1-08DD-62BB-EA4E40CD4B1F}" dt="2023-05-24T10:22:22.478" v="65"/>
        <pc:sldMkLst>
          <pc:docMk/>
          <pc:sldMk cId="3370123739" sldId="264"/>
        </pc:sldMkLst>
        <pc:spChg chg="mod">
          <ac:chgData name="Segarra, Carlos" userId="S::cs1620@ic.ac.uk::1ba10626-99df-444d-a1bd-0fae5db10e52" providerId="AD" clId="Web-{A2C16030-20C1-08DD-62BB-EA4E40CD4B1F}" dt="2023-05-24T10:21:42.772" v="58" actId="20577"/>
          <ac:spMkLst>
            <pc:docMk/>
            <pc:sldMk cId="3370123739" sldId="264"/>
            <ac:spMk id="6" creationId="{C107FFBA-64CF-99F5-310E-10C7BA10EE0E}"/>
          </ac:spMkLst>
        </pc:spChg>
        <pc:spChg chg="add mod">
          <ac:chgData name="Segarra, Carlos" userId="S::cs1620@ic.ac.uk::1ba10626-99df-444d-a1bd-0fae5db10e52" providerId="AD" clId="Web-{A2C16030-20C1-08DD-62BB-EA4E40CD4B1F}" dt="2023-05-24T10:22:13.806" v="63" actId="20577"/>
          <ac:spMkLst>
            <pc:docMk/>
            <pc:sldMk cId="3370123739" sldId="264"/>
            <ac:spMk id="8" creationId="{BED70669-03F8-C837-E5E2-8ED2207745AC}"/>
          </ac:spMkLst>
        </pc:spChg>
      </pc:sldChg>
      <pc:sldChg chg="modSp">
        <pc:chgData name="Segarra, Carlos" userId="S::cs1620@ic.ac.uk::1ba10626-99df-444d-a1bd-0fae5db10e52" providerId="AD" clId="Web-{A2C16030-20C1-08DD-62BB-EA4E40CD4B1F}" dt="2023-05-24T10:20:59.487" v="53" actId="20577"/>
        <pc:sldMkLst>
          <pc:docMk/>
          <pc:sldMk cId="3066178582" sldId="281"/>
        </pc:sldMkLst>
        <pc:spChg chg="mod">
          <ac:chgData name="Segarra, Carlos" userId="S::cs1620@ic.ac.uk::1ba10626-99df-444d-a1bd-0fae5db10e52" providerId="AD" clId="Web-{A2C16030-20C1-08DD-62BB-EA4E40CD4B1F}" dt="2023-05-24T10:20:59.487" v="53" actId="20577"/>
          <ac:spMkLst>
            <pc:docMk/>
            <pc:sldMk cId="3066178582" sldId="281"/>
            <ac:spMk id="6" creationId="{C107FFBA-64CF-99F5-310E-10C7BA10EE0E}"/>
          </ac:spMkLst>
        </pc:spChg>
      </pc:sldChg>
      <pc:sldChg chg="modSp add replId">
        <pc:chgData name="Segarra, Carlos" userId="S::cs1620@ic.ac.uk::1ba10626-99df-444d-a1bd-0fae5db10e52" providerId="AD" clId="Web-{A2C16030-20C1-08DD-62BB-EA4E40CD4B1F}" dt="2023-05-24T10:15:14.507" v="15" actId="20577"/>
        <pc:sldMkLst>
          <pc:docMk/>
          <pc:sldMk cId="811399067" sldId="282"/>
        </pc:sldMkLst>
        <pc:spChg chg="mod">
          <ac:chgData name="Segarra, Carlos" userId="S::cs1620@ic.ac.uk::1ba10626-99df-444d-a1bd-0fae5db10e52" providerId="AD" clId="Web-{A2C16030-20C1-08DD-62BB-EA4E40CD4B1F}" dt="2023-05-24T10:15:14.507" v="15" actId="20577"/>
          <ac:spMkLst>
            <pc:docMk/>
            <pc:sldMk cId="811399067" sldId="282"/>
            <ac:spMk id="2" creationId="{00000000-0000-0000-0000-000000000000}"/>
          </ac:spMkLst>
        </pc:spChg>
      </pc:sldChg>
    </pc:docChg>
  </pc:docChgLst>
  <pc:docChgLst>
    <pc:chgData name="Segarra, Carlos" userId="S::cs1620@ic.ac.uk::1ba10626-99df-444d-a1bd-0fae5db10e52" providerId="AD" clId="Web-{E412EE34-F0C4-9ECA-7D10-43558809B560}"/>
    <pc:docChg chg="modSld">
      <pc:chgData name="Segarra, Carlos" userId="S::cs1620@ic.ac.uk::1ba10626-99df-444d-a1bd-0fae5db10e52" providerId="AD" clId="Web-{E412EE34-F0C4-9ECA-7D10-43558809B560}" dt="2023-11-07T15:23:01.085" v="4" actId="20577"/>
      <pc:docMkLst>
        <pc:docMk/>
      </pc:docMkLst>
      <pc:sldChg chg="modSp">
        <pc:chgData name="Segarra, Carlos" userId="S::cs1620@ic.ac.uk::1ba10626-99df-444d-a1bd-0fae5db10e52" providerId="AD" clId="Web-{E412EE34-F0C4-9ECA-7D10-43558809B560}" dt="2023-11-07T15:22:43.271" v="0" actId="20577"/>
        <pc:sldMkLst>
          <pc:docMk/>
          <pc:sldMk cId="3775630575" sldId="300"/>
        </pc:sldMkLst>
        <pc:spChg chg="mod">
          <ac:chgData name="Segarra, Carlos" userId="S::cs1620@ic.ac.uk::1ba10626-99df-444d-a1bd-0fae5db10e52" providerId="AD" clId="Web-{E412EE34-F0C4-9ECA-7D10-43558809B560}" dt="2023-11-07T15:22:43.271" v="0" actId="20577"/>
          <ac:spMkLst>
            <pc:docMk/>
            <pc:sldMk cId="3775630575" sldId="300"/>
            <ac:spMk id="41" creationId="{8D9796D8-C5B8-8445-0DD1-2B92492F5D06}"/>
          </ac:spMkLst>
        </pc:spChg>
      </pc:sldChg>
      <pc:sldChg chg="modSp">
        <pc:chgData name="Segarra, Carlos" userId="S::cs1620@ic.ac.uk::1ba10626-99df-444d-a1bd-0fae5db10e52" providerId="AD" clId="Web-{E412EE34-F0C4-9ECA-7D10-43558809B560}" dt="2023-11-07T15:23:01.085" v="4" actId="20577"/>
        <pc:sldMkLst>
          <pc:docMk/>
          <pc:sldMk cId="1414715158" sldId="314"/>
        </pc:sldMkLst>
        <pc:spChg chg="mod">
          <ac:chgData name="Segarra, Carlos" userId="S::cs1620@ic.ac.uk::1ba10626-99df-444d-a1bd-0fae5db10e52" providerId="AD" clId="Web-{E412EE34-F0C4-9ECA-7D10-43558809B560}" dt="2023-11-07T15:23:01.085" v="4" actId="20577"/>
          <ac:spMkLst>
            <pc:docMk/>
            <pc:sldMk cId="1414715158" sldId="314"/>
            <ac:spMk id="41" creationId="{8D9796D8-C5B8-8445-0DD1-2B92492F5D06}"/>
          </ac:spMkLst>
        </pc:spChg>
      </pc:sldChg>
      <pc:sldChg chg="modSp">
        <pc:chgData name="Segarra, Carlos" userId="S::cs1620@ic.ac.uk::1ba10626-99df-444d-a1bd-0fae5db10e52" providerId="AD" clId="Web-{E412EE34-F0C4-9ECA-7D10-43558809B560}" dt="2023-11-07T15:22:49.240" v="3" actId="20577"/>
        <pc:sldMkLst>
          <pc:docMk/>
          <pc:sldMk cId="2175095805" sldId="315"/>
        </pc:sldMkLst>
        <pc:spChg chg="mod">
          <ac:chgData name="Segarra, Carlos" userId="S::cs1620@ic.ac.uk::1ba10626-99df-444d-a1bd-0fae5db10e52" providerId="AD" clId="Web-{E412EE34-F0C4-9ECA-7D10-43558809B560}" dt="2023-11-07T15:22:49.240" v="3" actId="20577"/>
          <ac:spMkLst>
            <pc:docMk/>
            <pc:sldMk cId="2175095805" sldId="315"/>
            <ac:spMk id="41" creationId="{8D9796D8-C5B8-8445-0DD1-2B92492F5D06}"/>
          </ac:spMkLst>
        </pc:spChg>
      </pc:sldChg>
    </pc:docChg>
  </pc:docChgLst>
  <pc:docChgLst>
    <pc:chgData name="Segarra, Carlos" userId="S::cs1620@ic.ac.uk::1ba10626-99df-444d-a1bd-0fae5db10e52" providerId="AD" clId="Web-{BE4A49C6-924D-86A2-8B16-F70A909A9072}"/>
    <pc:docChg chg="addSld delSld modSld sldOrd">
      <pc:chgData name="Segarra, Carlos" userId="S::cs1620@ic.ac.uk::1ba10626-99df-444d-a1bd-0fae5db10e52" providerId="AD" clId="Web-{BE4A49C6-924D-86A2-8B16-F70A909A9072}" dt="2023-11-09T23:24:57.932" v="858"/>
      <pc:docMkLst>
        <pc:docMk/>
      </pc:docMkLst>
      <pc:sldChg chg="modSp">
        <pc:chgData name="Segarra, Carlos" userId="S::cs1620@ic.ac.uk::1ba10626-99df-444d-a1bd-0fae5db10e52" providerId="AD" clId="Web-{BE4A49C6-924D-86A2-8B16-F70A909A9072}" dt="2023-11-09T21:52:07.063" v="0" actId="20577"/>
        <pc:sldMkLst>
          <pc:docMk/>
          <pc:sldMk cId="4032618088" sldId="256"/>
        </pc:sldMkLst>
        <pc:spChg chg="mod">
          <ac:chgData name="Segarra, Carlos" userId="S::cs1620@ic.ac.uk::1ba10626-99df-444d-a1bd-0fae5db10e52" providerId="AD" clId="Web-{BE4A49C6-924D-86A2-8B16-F70A909A9072}" dt="2023-11-09T21:52:07.063" v="0" actId="20577"/>
          <ac:spMkLst>
            <pc:docMk/>
            <pc:sldMk cId="4032618088" sldId="256"/>
            <ac:spMk id="3" creationId="{00000000-0000-0000-0000-000000000000}"/>
          </ac:spMkLst>
        </pc:spChg>
      </pc:sldChg>
      <pc:sldChg chg="modAnim">
        <pc:chgData name="Segarra, Carlos" userId="S::cs1620@ic.ac.uk::1ba10626-99df-444d-a1bd-0fae5db10e52" providerId="AD" clId="Web-{BE4A49C6-924D-86A2-8B16-F70A909A9072}" dt="2023-11-09T21:56:51.931" v="17"/>
        <pc:sldMkLst>
          <pc:docMk/>
          <pc:sldMk cId="2824202968" sldId="289"/>
        </pc:sldMkLst>
      </pc:sldChg>
      <pc:sldChg chg="del">
        <pc:chgData name="Segarra, Carlos" userId="S::cs1620@ic.ac.uk::1ba10626-99df-444d-a1bd-0fae5db10e52" providerId="AD" clId="Web-{BE4A49C6-924D-86A2-8B16-F70A909A9072}" dt="2023-11-09T22:21:26.771" v="266"/>
        <pc:sldMkLst>
          <pc:docMk/>
          <pc:sldMk cId="3443529995" sldId="290"/>
        </pc:sldMkLst>
      </pc:sldChg>
      <pc:sldChg chg="addSp modSp addAnim delAnim">
        <pc:chgData name="Segarra, Carlos" userId="S::cs1620@ic.ac.uk::1ba10626-99df-444d-a1bd-0fae5db10e52" providerId="AD" clId="Web-{BE4A49C6-924D-86A2-8B16-F70A909A9072}" dt="2023-11-09T22:00:49.376" v="70"/>
        <pc:sldMkLst>
          <pc:docMk/>
          <pc:sldMk cId="1969599886" sldId="296"/>
        </pc:sldMkLst>
        <pc:spChg chg="add mod">
          <ac:chgData name="Segarra, Carlos" userId="S::cs1620@ic.ac.uk::1ba10626-99df-444d-a1bd-0fae5db10e52" providerId="AD" clId="Web-{BE4A49C6-924D-86A2-8B16-F70A909A9072}" dt="2023-11-09T21:59:30.921" v="56"/>
          <ac:spMkLst>
            <pc:docMk/>
            <pc:sldMk cId="1969599886" sldId="296"/>
            <ac:spMk id="6" creationId="{B975729A-3365-AA64-7720-DE69927B211A}"/>
          </ac:spMkLst>
        </pc:spChg>
        <pc:spChg chg="add mod">
          <ac:chgData name="Segarra, Carlos" userId="S::cs1620@ic.ac.uk::1ba10626-99df-444d-a1bd-0fae5db10e52" providerId="AD" clId="Web-{BE4A49C6-924D-86A2-8B16-F70A909A9072}" dt="2023-11-09T22:00:17.344" v="64" actId="1076"/>
          <ac:spMkLst>
            <pc:docMk/>
            <pc:sldMk cId="1969599886" sldId="296"/>
            <ac:spMk id="10" creationId="{18478537-657F-A23C-E049-6AD2A3E335FB}"/>
          </ac:spMkLst>
        </pc:spChg>
        <pc:spChg chg="add mod">
          <ac:chgData name="Segarra, Carlos" userId="S::cs1620@ic.ac.uk::1ba10626-99df-444d-a1bd-0fae5db10e52" providerId="AD" clId="Web-{BE4A49C6-924D-86A2-8B16-F70A909A9072}" dt="2023-11-09T22:00:41.876" v="69"/>
          <ac:spMkLst>
            <pc:docMk/>
            <pc:sldMk cId="1969599886" sldId="296"/>
            <ac:spMk id="12" creationId="{ADB1EF92-EDB9-E697-7EBF-420901C3EB27}"/>
          </ac:spMkLst>
        </pc:spChg>
        <pc:cxnChg chg="add mod">
          <ac:chgData name="Segarra, Carlos" userId="S::cs1620@ic.ac.uk::1ba10626-99df-444d-a1bd-0fae5db10e52" providerId="AD" clId="Web-{BE4A49C6-924D-86A2-8B16-F70A909A9072}" dt="2023-11-09T21:58:40.310" v="23"/>
          <ac:cxnSpMkLst>
            <pc:docMk/>
            <pc:sldMk cId="1969599886" sldId="296"/>
            <ac:cxnSpMk id="3" creationId="{B148A0A3-7061-96F7-8270-3CDCE0A28DFA}"/>
          </ac:cxnSpMkLst>
        </pc:cxnChg>
      </pc:sldChg>
      <pc:sldChg chg="modSp modAnim">
        <pc:chgData name="Segarra, Carlos" userId="S::cs1620@ic.ac.uk::1ba10626-99df-444d-a1bd-0fae5db10e52" providerId="AD" clId="Web-{BE4A49C6-924D-86A2-8B16-F70A909A9072}" dt="2023-11-09T22:03:28.022" v="86"/>
        <pc:sldMkLst>
          <pc:docMk/>
          <pc:sldMk cId="2745395955" sldId="297"/>
        </pc:sldMkLst>
        <pc:cxnChg chg="mod">
          <ac:chgData name="Segarra, Carlos" userId="S::cs1620@ic.ac.uk::1ba10626-99df-444d-a1bd-0fae5db10e52" providerId="AD" clId="Web-{BE4A49C6-924D-86A2-8B16-F70A909A9072}" dt="2023-11-09T22:02:38.145" v="75" actId="1076"/>
          <ac:cxnSpMkLst>
            <pc:docMk/>
            <pc:sldMk cId="2745395955" sldId="297"/>
            <ac:cxnSpMk id="21" creationId="{2F969FA5-0FAC-577D-6AD5-87F5B5229BCA}"/>
          </ac:cxnSpMkLst>
        </pc:cxnChg>
      </pc:sldChg>
      <pc:sldChg chg="modSp">
        <pc:chgData name="Segarra, Carlos" userId="S::cs1620@ic.ac.uk::1ba10626-99df-444d-a1bd-0fae5db10e52" providerId="AD" clId="Web-{BE4A49C6-924D-86A2-8B16-F70A909A9072}" dt="2023-11-09T23:20:44.813" v="829" actId="20577"/>
        <pc:sldMkLst>
          <pc:docMk/>
          <pc:sldMk cId="2794698207" sldId="298"/>
        </pc:sldMkLst>
        <pc:spChg chg="mod">
          <ac:chgData name="Segarra, Carlos" userId="S::cs1620@ic.ac.uk::1ba10626-99df-444d-a1bd-0fae5db10e52" providerId="AD" clId="Web-{BE4A49C6-924D-86A2-8B16-F70A909A9072}" dt="2023-11-09T23:20:44.813" v="829" actId="20577"/>
          <ac:spMkLst>
            <pc:docMk/>
            <pc:sldMk cId="2794698207" sldId="298"/>
            <ac:spMk id="2" creationId="{2906BC08-9F1C-F108-599B-EC5E8ADF1964}"/>
          </ac:spMkLst>
        </pc:spChg>
      </pc:sldChg>
      <pc:sldChg chg="addSp modSp addAnim modAnim">
        <pc:chgData name="Segarra, Carlos" userId="S::cs1620@ic.ac.uk::1ba10626-99df-444d-a1bd-0fae5db10e52" providerId="AD" clId="Web-{BE4A49C6-924D-86A2-8B16-F70A909A9072}" dt="2023-11-09T22:53:38.617" v="657"/>
        <pc:sldMkLst>
          <pc:docMk/>
          <pc:sldMk cId="3775630575" sldId="300"/>
        </pc:sldMkLst>
        <pc:spChg chg="add mod">
          <ac:chgData name="Segarra, Carlos" userId="S::cs1620@ic.ac.uk::1ba10626-99df-444d-a1bd-0fae5db10e52" providerId="AD" clId="Web-{BE4A49C6-924D-86A2-8B16-F70A909A9072}" dt="2023-11-09T22:50:29.658" v="609" actId="1076"/>
          <ac:spMkLst>
            <pc:docMk/>
            <pc:sldMk cId="3775630575" sldId="300"/>
            <ac:spMk id="40" creationId="{58F46C5F-E383-3FDA-9EFF-A57344662136}"/>
          </ac:spMkLst>
        </pc:spChg>
        <pc:cxnChg chg="add mod">
          <ac:chgData name="Segarra, Carlos" userId="S::cs1620@ic.ac.uk::1ba10626-99df-444d-a1bd-0fae5db10e52" providerId="AD" clId="Web-{BE4A49C6-924D-86A2-8B16-F70A909A9072}" dt="2023-11-09T22:50:40.237" v="611" actId="1076"/>
          <ac:cxnSpMkLst>
            <pc:docMk/>
            <pc:sldMk cId="3775630575" sldId="300"/>
            <ac:cxnSpMk id="45" creationId="{B77EED48-9880-253F-1794-9746A3E5F56D}"/>
          </ac:cxnSpMkLst>
        </pc:cxnChg>
      </pc:sldChg>
      <pc:sldChg chg="addSp modSp addAnim">
        <pc:chgData name="Segarra, Carlos" userId="S::cs1620@ic.ac.uk::1ba10626-99df-444d-a1bd-0fae5db10e52" providerId="AD" clId="Web-{BE4A49C6-924D-86A2-8B16-F70A909A9072}" dt="2023-11-09T22:40:36.340" v="502" actId="1076"/>
        <pc:sldMkLst>
          <pc:docMk/>
          <pc:sldMk cId="4274004752" sldId="302"/>
        </pc:sldMkLst>
        <pc:spChg chg="add mod">
          <ac:chgData name="Segarra, Carlos" userId="S::cs1620@ic.ac.uk::1ba10626-99df-444d-a1bd-0fae5db10e52" providerId="AD" clId="Web-{BE4A49C6-924D-86A2-8B16-F70A909A9072}" dt="2023-11-09T22:40:20.699" v="498" actId="20577"/>
          <ac:spMkLst>
            <pc:docMk/>
            <pc:sldMk cId="4274004752" sldId="302"/>
            <ac:spMk id="10" creationId="{4395E9D6-DEC8-1911-E428-D3CB49FAD6C0}"/>
          </ac:spMkLst>
        </pc:spChg>
        <pc:spChg chg="add mod">
          <ac:chgData name="Segarra, Carlos" userId="S::cs1620@ic.ac.uk::1ba10626-99df-444d-a1bd-0fae5db10e52" providerId="AD" clId="Web-{BE4A49C6-924D-86A2-8B16-F70A909A9072}" dt="2023-11-09T22:40:36.340" v="502" actId="1076"/>
          <ac:spMkLst>
            <pc:docMk/>
            <pc:sldMk cId="4274004752" sldId="302"/>
            <ac:spMk id="22" creationId="{888E471C-E3E5-E0C1-0B96-74E0363247C3}"/>
          </ac:spMkLst>
        </pc:spChg>
        <pc:spChg chg="add mod">
          <ac:chgData name="Segarra, Carlos" userId="S::cs1620@ic.ac.uk::1ba10626-99df-444d-a1bd-0fae5db10e52" providerId="AD" clId="Web-{BE4A49C6-924D-86A2-8B16-F70A909A9072}" dt="2023-11-09T22:40:31.918" v="501" actId="1076"/>
          <ac:spMkLst>
            <pc:docMk/>
            <pc:sldMk cId="4274004752" sldId="302"/>
            <ac:spMk id="24" creationId="{8E14C415-D1E5-1D07-3A74-403BDD6FA121}"/>
          </ac:spMkLst>
        </pc:spChg>
      </pc:sldChg>
      <pc:sldChg chg="delSp modSp delAnim">
        <pc:chgData name="Segarra, Carlos" userId="S::cs1620@ic.ac.uk::1ba10626-99df-444d-a1bd-0fae5db10e52" providerId="AD" clId="Web-{BE4A49C6-924D-86A2-8B16-F70A909A9072}" dt="2023-11-09T22:39:19.275" v="482" actId="20577"/>
        <pc:sldMkLst>
          <pc:docMk/>
          <pc:sldMk cId="287958998" sldId="305"/>
        </pc:sldMkLst>
        <pc:spChg chg="mod">
          <ac:chgData name="Segarra, Carlos" userId="S::cs1620@ic.ac.uk::1ba10626-99df-444d-a1bd-0fae5db10e52" providerId="AD" clId="Web-{BE4A49C6-924D-86A2-8B16-F70A909A9072}" dt="2023-11-09T22:39:19.275" v="482" actId="20577"/>
          <ac:spMkLst>
            <pc:docMk/>
            <pc:sldMk cId="287958998" sldId="305"/>
            <ac:spMk id="7" creationId="{A3B61E86-A559-5942-1157-2E3E1B9B5676}"/>
          </ac:spMkLst>
        </pc:spChg>
        <pc:spChg chg="mod">
          <ac:chgData name="Segarra, Carlos" userId="S::cs1620@ic.ac.uk::1ba10626-99df-444d-a1bd-0fae5db10e52" providerId="AD" clId="Web-{BE4A49C6-924D-86A2-8B16-F70A909A9072}" dt="2023-11-09T22:26:39.359" v="283" actId="14100"/>
          <ac:spMkLst>
            <pc:docMk/>
            <pc:sldMk cId="287958998" sldId="305"/>
            <ac:spMk id="10" creationId="{F0C5DA67-13C3-9562-761E-89FA909DB04D}"/>
          </ac:spMkLst>
        </pc:spChg>
        <pc:spChg chg="del">
          <ac:chgData name="Segarra, Carlos" userId="S::cs1620@ic.ac.uk::1ba10626-99df-444d-a1bd-0fae5db10e52" providerId="AD" clId="Web-{BE4A49C6-924D-86A2-8B16-F70A909A9072}" dt="2023-11-09T22:27:11.954" v="288"/>
          <ac:spMkLst>
            <pc:docMk/>
            <pc:sldMk cId="287958998" sldId="305"/>
            <ac:spMk id="12" creationId="{36688780-5512-A3C2-68E6-F769E06EC7B7}"/>
          </ac:spMkLst>
        </pc:spChg>
        <pc:spChg chg="del">
          <ac:chgData name="Segarra, Carlos" userId="S::cs1620@ic.ac.uk::1ba10626-99df-444d-a1bd-0fae5db10e52" providerId="AD" clId="Web-{BE4A49C6-924D-86A2-8B16-F70A909A9072}" dt="2023-11-09T22:27:11.954" v="287"/>
          <ac:spMkLst>
            <pc:docMk/>
            <pc:sldMk cId="287958998" sldId="305"/>
            <ac:spMk id="14" creationId="{3B663964-A1A3-9740-7300-C054EFD0833E}"/>
          </ac:spMkLst>
        </pc:spChg>
        <pc:spChg chg="del">
          <ac:chgData name="Segarra, Carlos" userId="S::cs1620@ic.ac.uk::1ba10626-99df-444d-a1bd-0fae5db10e52" providerId="AD" clId="Web-{BE4A49C6-924D-86A2-8B16-F70A909A9072}" dt="2023-11-09T22:27:11.954" v="286"/>
          <ac:spMkLst>
            <pc:docMk/>
            <pc:sldMk cId="287958998" sldId="305"/>
            <ac:spMk id="16" creationId="{0C9F3BEB-94C2-0297-CF82-96F8C78674A4}"/>
          </ac:spMkLst>
        </pc:spChg>
      </pc:sldChg>
      <pc:sldChg chg="modSp">
        <pc:chgData name="Segarra, Carlos" userId="S::cs1620@ic.ac.uk::1ba10626-99df-444d-a1bd-0fae5db10e52" providerId="AD" clId="Web-{BE4A49C6-924D-86A2-8B16-F70A909A9072}" dt="2023-11-09T22:39:53.714" v="490" actId="20577"/>
        <pc:sldMkLst>
          <pc:docMk/>
          <pc:sldMk cId="3129110653" sldId="308"/>
        </pc:sldMkLst>
        <pc:spChg chg="mod">
          <ac:chgData name="Segarra, Carlos" userId="S::cs1620@ic.ac.uk::1ba10626-99df-444d-a1bd-0fae5db10e52" providerId="AD" clId="Web-{BE4A49C6-924D-86A2-8B16-F70A909A9072}" dt="2023-11-09T22:39:53.714" v="490" actId="20577"/>
          <ac:spMkLst>
            <pc:docMk/>
            <pc:sldMk cId="3129110653" sldId="308"/>
            <ac:spMk id="7" creationId="{A3B61E86-A559-5942-1157-2E3E1B9B5676}"/>
          </ac:spMkLst>
        </pc:spChg>
      </pc:sldChg>
      <pc:sldChg chg="modSp">
        <pc:chgData name="Segarra, Carlos" userId="S::cs1620@ic.ac.uk::1ba10626-99df-444d-a1bd-0fae5db10e52" providerId="AD" clId="Web-{BE4A49C6-924D-86A2-8B16-F70A909A9072}" dt="2023-11-09T22:39:48.729" v="489" actId="20577"/>
        <pc:sldMkLst>
          <pc:docMk/>
          <pc:sldMk cId="2073372387" sldId="309"/>
        </pc:sldMkLst>
        <pc:spChg chg="mod">
          <ac:chgData name="Segarra, Carlos" userId="S::cs1620@ic.ac.uk::1ba10626-99df-444d-a1bd-0fae5db10e52" providerId="AD" clId="Web-{BE4A49C6-924D-86A2-8B16-F70A909A9072}" dt="2023-11-09T22:39:48.729" v="489" actId="20577"/>
          <ac:spMkLst>
            <pc:docMk/>
            <pc:sldMk cId="2073372387" sldId="309"/>
            <ac:spMk id="7" creationId="{A3B61E86-A559-5942-1157-2E3E1B9B5676}"/>
          </ac:spMkLst>
        </pc:spChg>
        <pc:spChg chg="mod">
          <ac:chgData name="Segarra, Carlos" userId="S::cs1620@ic.ac.uk::1ba10626-99df-444d-a1bd-0fae5db10e52" providerId="AD" clId="Web-{BE4A49C6-924D-86A2-8B16-F70A909A9072}" dt="2023-11-09T22:17:18.763" v="180" actId="20577"/>
          <ac:spMkLst>
            <pc:docMk/>
            <pc:sldMk cId="2073372387" sldId="309"/>
            <ac:spMk id="16" creationId="{0C9F3BEB-94C2-0297-CF82-96F8C78674A4}"/>
          </ac:spMkLst>
        </pc:spChg>
      </pc:sldChg>
      <pc:sldChg chg="modSp delAnim">
        <pc:chgData name="Segarra, Carlos" userId="S::cs1620@ic.ac.uk::1ba10626-99df-444d-a1bd-0fae5db10e52" providerId="AD" clId="Web-{BE4A49C6-924D-86A2-8B16-F70A909A9072}" dt="2023-11-09T22:18:39.094" v="197" actId="1076"/>
        <pc:sldMkLst>
          <pc:docMk/>
          <pc:sldMk cId="2960770929" sldId="311"/>
        </pc:sldMkLst>
        <pc:spChg chg="mod">
          <ac:chgData name="Segarra, Carlos" userId="S::cs1620@ic.ac.uk::1ba10626-99df-444d-a1bd-0fae5db10e52" providerId="AD" clId="Web-{BE4A49C6-924D-86A2-8B16-F70A909A9072}" dt="2023-11-09T22:18:39.094" v="197" actId="1076"/>
          <ac:spMkLst>
            <pc:docMk/>
            <pc:sldMk cId="2960770929" sldId="311"/>
            <ac:spMk id="13" creationId="{66D7CBA5-99A2-1294-69BF-64F2FBEA7815}"/>
          </ac:spMkLst>
        </pc:spChg>
      </pc:sldChg>
      <pc:sldChg chg="modSp modAnim">
        <pc:chgData name="Segarra, Carlos" userId="S::cs1620@ic.ac.uk::1ba10626-99df-444d-a1bd-0fae5db10e52" providerId="AD" clId="Web-{BE4A49C6-924D-86A2-8B16-F70A909A9072}" dt="2023-11-09T22:44:44.864" v="570" actId="1076"/>
        <pc:sldMkLst>
          <pc:docMk/>
          <pc:sldMk cId="15581613" sldId="313"/>
        </pc:sldMkLst>
        <pc:spChg chg="mod">
          <ac:chgData name="Segarra, Carlos" userId="S::cs1620@ic.ac.uk::1ba10626-99df-444d-a1bd-0fae5db10e52" providerId="AD" clId="Web-{BE4A49C6-924D-86A2-8B16-F70A909A9072}" dt="2023-11-09T22:19:35.689" v="203" actId="1076"/>
          <ac:spMkLst>
            <pc:docMk/>
            <pc:sldMk cId="15581613" sldId="313"/>
            <ac:spMk id="7" creationId="{16471F14-C1AC-2F0A-2002-69391E3CB41D}"/>
          </ac:spMkLst>
        </pc:spChg>
        <pc:spChg chg="mod">
          <ac:chgData name="Segarra, Carlos" userId="S::cs1620@ic.ac.uk::1ba10626-99df-444d-a1bd-0fae5db10e52" providerId="AD" clId="Web-{BE4A49C6-924D-86A2-8B16-F70A909A9072}" dt="2023-11-09T22:44:44.848" v="569" actId="1076"/>
          <ac:spMkLst>
            <pc:docMk/>
            <pc:sldMk cId="15581613" sldId="313"/>
            <ac:spMk id="9" creationId="{1FA7D1C6-7BE9-B502-560D-A564E576AA8A}"/>
          </ac:spMkLst>
        </pc:spChg>
        <pc:spChg chg="mod">
          <ac:chgData name="Segarra, Carlos" userId="S::cs1620@ic.ac.uk::1ba10626-99df-444d-a1bd-0fae5db10e52" providerId="AD" clId="Web-{BE4A49C6-924D-86A2-8B16-F70A909A9072}" dt="2023-11-09T22:44:44.864" v="570" actId="1076"/>
          <ac:spMkLst>
            <pc:docMk/>
            <pc:sldMk cId="15581613" sldId="313"/>
            <ac:spMk id="11" creationId="{28DA4280-AD39-C896-A5BE-153789E3294D}"/>
          </ac:spMkLst>
        </pc:spChg>
        <pc:spChg chg="mod">
          <ac:chgData name="Segarra, Carlos" userId="S::cs1620@ic.ac.uk::1ba10626-99df-444d-a1bd-0fae5db10e52" providerId="AD" clId="Web-{BE4A49C6-924D-86A2-8B16-F70A909A9072}" dt="2023-11-09T22:44:37.332" v="568" actId="20577"/>
          <ac:spMkLst>
            <pc:docMk/>
            <pc:sldMk cId="15581613" sldId="313"/>
            <ac:spMk id="13" creationId="{77A05D48-D519-85DF-AE53-5001122F8727}"/>
          </ac:spMkLst>
        </pc:spChg>
        <pc:spChg chg="mod">
          <ac:chgData name="Segarra, Carlos" userId="S::cs1620@ic.ac.uk::1ba10626-99df-444d-a1bd-0fae5db10e52" providerId="AD" clId="Web-{BE4A49C6-924D-86A2-8B16-F70A909A9072}" dt="2023-11-09T22:19:54.956" v="232" actId="20577"/>
          <ac:spMkLst>
            <pc:docMk/>
            <pc:sldMk cId="15581613" sldId="313"/>
            <ac:spMk id="15" creationId="{B68A399A-7FF8-E517-9B2B-41550FE14604}"/>
          </ac:spMkLst>
        </pc:spChg>
      </pc:sldChg>
      <pc:sldChg chg="addSp modSp addAnim modAnim">
        <pc:chgData name="Segarra, Carlos" userId="S::cs1620@ic.ac.uk::1ba10626-99df-444d-a1bd-0fae5db10e52" providerId="AD" clId="Web-{BE4A49C6-924D-86A2-8B16-F70A909A9072}" dt="2023-11-09T23:24:57.932" v="858"/>
        <pc:sldMkLst>
          <pc:docMk/>
          <pc:sldMk cId="1414715158" sldId="314"/>
        </pc:sldMkLst>
        <pc:spChg chg="mod">
          <ac:chgData name="Segarra, Carlos" userId="S::cs1620@ic.ac.uk::1ba10626-99df-444d-a1bd-0fae5db10e52" providerId="AD" clId="Web-{BE4A49C6-924D-86A2-8B16-F70A909A9072}" dt="2023-11-09T23:23:27.037" v="849" actId="20577"/>
          <ac:spMkLst>
            <pc:docMk/>
            <pc:sldMk cId="1414715158" sldId="314"/>
            <ac:spMk id="2" creationId="{2F402B6C-F25D-E5A4-8661-993235B4E1CC}"/>
          </ac:spMkLst>
        </pc:spChg>
        <pc:spChg chg="mod">
          <ac:chgData name="Segarra, Carlos" userId="S::cs1620@ic.ac.uk::1ba10626-99df-444d-a1bd-0fae5db10e52" providerId="AD" clId="Web-{BE4A49C6-924D-86A2-8B16-F70A909A9072}" dt="2023-11-09T23:02:09.059" v="705" actId="1076"/>
          <ac:spMkLst>
            <pc:docMk/>
            <pc:sldMk cId="1414715158" sldId="314"/>
            <ac:spMk id="8" creationId="{A892C48F-4F45-3995-E3C7-09146395F86D}"/>
          </ac:spMkLst>
        </pc:spChg>
        <pc:spChg chg="mod">
          <ac:chgData name="Segarra, Carlos" userId="S::cs1620@ic.ac.uk::1ba10626-99df-444d-a1bd-0fae5db10e52" providerId="AD" clId="Web-{BE4A49C6-924D-86A2-8B16-F70A909A9072}" dt="2023-11-09T22:55:24.171" v="662" actId="1076"/>
          <ac:spMkLst>
            <pc:docMk/>
            <pc:sldMk cId="1414715158" sldId="314"/>
            <ac:spMk id="9" creationId="{52DD6704-EEEE-97A8-91BE-9A3A92804D6C}"/>
          </ac:spMkLst>
        </pc:spChg>
        <pc:spChg chg="add mod">
          <ac:chgData name="Segarra, Carlos" userId="S::cs1620@ic.ac.uk::1ba10626-99df-444d-a1bd-0fae5db10e52" providerId="AD" clId="Web-{BE4A49C6-924D-86A2-8B16-F70A909A9072}" dt="2023-11-09T22:56:49.017" v="680" actId="14100"/>
          <ac:spMkLst>
            <pc:docMk/>
            <pc:sldMk cId="1414715158" sldId="314"/>
            <ac:spMk id="12" creationId="{AAC98F6B-1893-7F8D-8395-2658F3CC0B2A}"/>
          </ac:spMkLst>
        </pc:spChg>
        <pc:picChg chg="add mod">
          <ac:chgData name="Segarra, Carlos" userId="S::cs1620@ic.ac.uk::1ba10626-99df-444d-a1bd-0fae5db10e52" providerId="AD" clId="Web-{BE4A49C6-924D-86A2-8B16-F70A909A9072}" dt="2023-11-09T22:57:41.831" v="683" actId="1076"/>
          <ac:picMkLst>
            <pc:docMk/>
            <pc:sldMk cId="1414715158" sldId="314"/>
            <ac:picMk id="17" creationId="{9957A3AD-98D3-EF55-43E1-F1FD61B102B1}"/>
          </ac:picMkLst>
        </pc:picChg>
        <pc:picChg chg="add mod">
          <ac:chgData name="Segarra, Carlos" userId="S::cs1620@ic.ac.uk::1ba10626-99df-444d-a1bd-0fae5db10e52" providerId="AD" clId="Web-{BE4A49C6-924D-86A2-8B16-F70A909A9072}" dt="2023-11-09T23:02:43.185" v="710" actId="1076"/>
          <ac:picMkLst>
            <pc:docMk/>
            <pc:sldMk cId="1414715158" sldId="314"/>
            <ac:picMk id="26" creationId="{3A566B1A-8BC8-DEF3-C2C1-7DC47C6B8A98}"/>
          </ac:picMkLst>
        </pc:picChg>
        <pc:picChg chg="add mod">
          <ac:chgData name="Segarra, Carlos" userId="S::cs1620@ic.ac.uk::1ba10626-99df-444d-a1bd-0fae5db10e52" providerId="AD" clId="Web-{BE4A49C6-924D-86A2-8B16-F70A909A9072}" dt="2023-11-09T23:04:04.125" v="749" actId="1076"/>
          <ac:picMkLst>
            <pc:docMk/>
            <pc:sldMk cId="1414715158" sldId="314"/>
            <ac:picMk id="44" creationId="{10DBF05B-B4C2-AF04-F0E0-A17AB74CC588}"/>
          </ac:picMkLst>
        </pc:picChg>
        <pc:cxnChg chg="add mod">
          <ac:chgData name="Segarra, Carlos" userId="S::cs1620@ic.ac.uk::1ba10626-99df-444d-a1bd-0fae5db10e52" providerId="AD" clId="Web-{BE4A49C6-924D-86A2-8B16-F70A909A9072}" dt="2023-11-09T23:02:37.732" v="709"/>
          <ac:cxnSpMkLst>
            <pc:docMk/>
            <pc:sldMk cId="1414715158" sldId="314"/>
            <ac:cxnSpMk id="29" creationId="{00EFA7BA-2449-B9F4-1BEA-8F7CC7B344B2}"/>
          </ac:cxnSpMkLst>
        </pc:cxnChg>
        <pc:cxnChg chg="add">
          <ac:chgData name="Segarra, Carlos" userId="S::cs1620@ic.ac.uk::1ba10626-99df-444d-a1bd-0fae5db10e52" providerId="AD" clId="Web-{BE4A49C6-924D-86A2-8B16-F70A909A9072}" dt="2023-11-09T23:24:57.932" v="858"/>
          <ac:cxnSpMkLst>
            <pc:docMk/>
            <pc:sldMk cId="1414715158" sldId="314"/>
            <ac:cxnSpMk id="47" creationId="{C4FA3F78-1887-2DAA-8EB2-48B0611D8173}"/>
          </ac:cxnSpMkLst>
        </pc:cxnChg>
      </pc:sldChg>
      <pc:sldChg chg="addSp modSp">
        <pc:chgData name="Segarra, Carlos" userId="S::cs1620@ic.ac.uk::1ba10626-99df-444d-a1bd-0fae5db10e52" providerId="AD" clId="Web-{BE4A49C6-924D-86A2-8B16-F70A909A9072}" dt="2023-11-09T23:24:55.510" v="857" actId="1076"/>
        <pc:sldMkLst>
          <pc:docMk/>
          <pc:sldMk cId="2175095805" sldId="315"/>
        </pc:sldMkLst>
        <pc:spChg chg="mod">
          <ac:chgData name="Segarra, Carlos" userId="S::cs1620@ic.ac.uk::1ba10626-99df-444d-a1bd-0fae5db10e52" providerId="AD" clId="Web-{BE4A49C6-924D-86A2-8B16-F70A909A9072}" dt="2023-11-09T23:22:50.786" v="840" actId="20577"/>
          <ac:spMkLst>
            <pc:docMk/>
            <pc:sldMk cId="2175095805" sldId="315"/>
            <ac:spMk id="2" creationId="{2F402B6C-F25D-E5A4-8661-993235B4E1CC}"/>
          </ac:spMkLst>
        </pc:spChg>
        <pc:spChg chg="mod">
          <ac:chgData name="Segarra, Carlos" userId="S::cs1620@ic.ac.uk::1ba10626-99df-444d-a1bd-0fae5db10e52" providerId="AD" clId="Web-{BE4A49C6-924D-86A2-8B16-F70A909A9072}" dt="2023-11-09T22:59:59.586" v="693" actId="14100"/>
          <ac:spMkLst>
            <pc:docMk/>
            <pc:sldMk cId="2175095805" sldId="315"/>
            <ac:spMk id="8" creationId="{A892C48F-4F45-3995-E3C7-09146395F86D}"/>
          </ac:spMkLst>
        </pc:spChg>
        <pc:spChg chg="mod">
          <ac:chgData name="Segarra, Carlos" userId="S::cs1620@ic.ac.uk::1ba10626-99df-444d-a1bd-0fae5db10e52" providerId="AD" clId="Web-{BE4A49C6-924D-86A2-8B16-F70A909A9072}" dt="2023-11-09T23:00:09.883" v="694" actId="1076"/>
          <ac:spMkLst>
            <pc:docMk/>
            <pc:sldMk cId="2175095805" sldId="315"/>
            <ac:spMk id="9" creationId="{52DD6704-EEEE-97A8-91BE-9A3A92804D6C}"/>
          </ac:spMkLst>
        </pc:spChg>
        <pc:spChg chg="add">
          <ac:chgData name="Segarra, Carlos" userId="S::cs1620@ic.ac.uk::1ba10626-99df-444d-a1bd-0fae5db10e52" providerId="AD" clId="Web-{BE4A49C6-924D-86A2-8B16-F70A909A9072}" dt="2023-11-09T22:58:28.349" v="684"/>
          <ac:spMkLst>
            <pc:docMk/>
            <pc:sldMk cId="2175095805" sldId="315"/>
            <ac:spMk id="18" creationId="{74FDD9FB-0E98-1885-C3DA-3B8D9C676587}"/>
          </ac:spMkLst>
        </pc:spChg>
        <pc:picChg chg="add">
          <ac:chgData name="Segarra, Carlos" userId="S::cs1620@ic.ac.uk::1ba10626-99df-444d-a1bd-0fae5db10e52" providerId="AD" clId="Web-{BE4A49C6-924D-86A2-8B16-F70A909A9072}" dt="2023-11-09T22:58:28.380" v="685"/>
          <ac:picMkLst>
            <pc:docMk/>
            <pc:sldMk cId="2175095805" sldId="315"/>
            <ac:picMk id="22" creationId="{428B13EE-6B72-D8B1-7183-2CE0967A26D0}"/>
          </ac:picMkLst>
        </pc:picChg>
        <pc:cxnChg chg="add mod">
          <ac:chgData name="Segarra, Carlos" userId="S::cs1620@ic.ac.uk::1ba10626-99df-444d-a1bd-0fae5db10e52" providerId="AD" clId="Web-{BE4A49C6-924D-86A2-8B16-F70A909A9072}" dt="2023-11-09T23:24:55.510" v="857" actId="1076"/>
          <ac:cxnSpMkLst>
            <pc:docMk/>
            <pc:sldMk cId="2175095805" sldId="315"/>
            <ac:cxnSpMk id="23" creationId="{343EEE1A-F5C8-C7C1-AE8F-351721598F97}"/>
          </ac:cxnSpMkLst>
        </pc:cxnChg>
      </pc:sldChg>
      <pc:sldChg chg="addSp modSp modAnim">
        <pc:chgData name="Segarra, Carlos" userId="S::cs1620@ic.ac.uk::1ba10626-99df-444d-a1bd-0fae5db10e52" providerId="AD" clId="Web-{BE4A49C6-924D-86A2-8B16-F70A909A9072}" dt="2023-11-09T22:10:39.702" v="165"/>
        <pc:sldMkLst>
          <pc:docMk/>
          <pc:sldMk cId="2828215007" sldId="318"/>
        </pc:sldMkLst>
        <pc:spChg chg="add mod">
          <ac:chgData name="Segarra, Carlos" userId="S::cs1620@ic.ac.uk::1ba10626-99df-444d-a1bd-0fae5db10e52" providerId="AD" clId="Web-{BE4A49C6-924D-86A2-8B16-F70A909A9072}" dt="2023-11-09T22:08:11.815" v="149" actId="20577"/>
          <ac:spMkLst>
            <pc:docMk/>
            <pc:sldMk cId="2828215007" sldId="318"/>
            <ac:spMk id="11" creationId="{E46BAE69-0FE9-5A4C-F772-1089FD386590}"/>
          </ac:spMkLst>
        </pc:spChg>
        <pc:spChg chg="add mod">
          <ac:chgData name="Segarra, Carlos" userId="S::cs1620@ic.ac.uk::1ba10626-99df-444d-a1bd-0fae5db10e52" providerId="AD" clId="Web-{BE4A49C6-924D-86A2-8B16-F70A909A9072}" dt="2023-11-09T22:08:15.159" v="151" actId="20577"/>
          <ac:spMkLst>
            <pc:docMk/>
            <pc:sldMk cId="2828215007" sldId="318"/>
            <ac:spMk id="12" creationId="{531A47BE-EF6D-607C-5F52-843404E4F156}"/>
          </ac:spMkLst>
        </pc:spChg>
        <pc:spChg chg="add mod">
          <ac:chgData name="Segarra, Carlos" userId="S::cs1620@ic.ac.uk::1ba10626-99df-444d-a1bd-0fae5db10e52" providerId="AD" clId="Web-{BE4A49C6-924D-86A2-8B16-F70A909A9072}" dt="2023-11-09T22:08:08.737" v="148" actId="20577"/>
          <ac:spMkLst>
            <pc:docMk/>
            <pc:sldMk cId="2828215007" sldId="318"/>
            <ac:spMk id="13" creationId="{F5885E18-D318-065A-FCA9-549AAC1124F3}"/>
          </ac:spMkLst>
        </pc:spChg>
        <pc:spChg chg="add mod">
          <ac:chgData name="Segarra, Carlos" userId="S::cs1620@ic.ac.uk::1ba10626-99df-444d-a1bd-0fae5db10e52" providerId="AD" clId="Web-{BE4A49C6-924D-86A2-8B16-F70A909A9072}" dt="2023-11-09T22:07:55.174" v="140" actId="14100"/>
          <ac:spMkLst>
            <pc:docMk/>
            <pc:sldMk cId="2828215007" sldId="318"/>
            <ac:spMk id="16" creationId="{7898677C-3D20-3419-9E9F-85791FE8907E}"/>
          </ac:spMkLst>
        </pc:spChg>
        <pc:spChg chg="add mod">
          <ac:chgData name="Segarra, Carlos" userId="S::cs1620@ic.ac.uk::1ba10626-99df-444d-a1bd-0fae5db10e52" providerId="AD" clId="Web-{BE4A49C6-924D-86A2-8B16-F70A909A9072}" dt="2023-11-09T22:08:45.379" v="157" actId="1076"/>
          <ac:spMkLst>
            <pc:docMk/>
            <pc:sldMk cId="2828215007" sldId="318"/>
            <ac:spMk id="17" creationId="{D5BE6889-E78A-80FD-9E7F-01D65064E058}"/>
          </ac:spMkLst>
        </pc:spChg>
        <pc:spChg chg="add mod">
          <ac:chgData name="Segarra, Carlos" userId="S::cs1620@ic.ac.uk::1ba10626-99df-444d-a1bd-0fae5db10e52" providerId="AD" clId="Web-{BE4A49C6-924D-86A2-8B16-F70A909A9072}" dt="2023-11-09T22:09:02.677" v="164" actId="20577"/>
          <ac:spMkLst>
            <pc:docMk/>
            <pc:sldMk cId="2828215007" sldId="318"/>
            <ac:spMk id="18" creationId="{60E61AC7-6A8A-66BC-0002-9CC01A4FA54F}"/>
          </ac:spMkLst>
        </pc:spChg>
        <pc:spChg chg="add mod">
          <ac:chgData name="Segarra, Carlos" userId="S::cs1620@ic.ac.uk::1ba10626-99df-444d-a1bd-0fae5db10e52" providerId="AD" clId="Web-{BE4A49C6-924D-86A2-8B16-F70A909A9072}" dt="2023-11-09T22:08:58.442" v="162" actId="20577"/>
          <ac:spMkLst>
            <pc:docMk/>
            <pc:sldMk cId="2828215007" sldId="318"/>
            <ac:spMk id="20" creationId="{3C8A1901-CF42-7822-1291-56170A5D3399}"/>
          </ac:spMkLst>
        </pc:spChg>
        <pc:cxnChg chg="add mod">
          <ac:chgData name="Segarra, Carlos" userId="S::cs1620@ic.ac.uk::1ba10626-99df-444d-a1bd-0fae5db10e52" providerId="AD" clId="Web-{BE4A49C6-924D-86A2-8B16-F70A909A9072}" dt="2023-11-09T22:06:24.093" v="91"/>
          <ac:cxnSpMkLst>
            <pc:docMk/>
            <pc:sldMk cId="2828215007" sldId="318"/>
            <ac:cxnSpMk id="3" creationId="{68D6142F-48B4-3E6E-8607-A5C11553E07D}"/>
          </ac:cxnSpMkLst>
        </pc:cxnChg>
      </pc:sldChg>
      <pc:sldChg chg="addSp delSp modSp ord delAnim">
        <pc:chgData name="Segarra, Carlos" userId="S::cs1620@ic.ac.uk::1ba10626-99df-444d-a1bd-0fae5db10e52" providerId="AD" clId="Web-{BE4A49C6-924D-86A2-8B16-F70A909A9072}" dt="2023-11-09T22:39:27.213" v="484" actId="20577"/>
        <pc:sldMkLst>
          <pc:docMk/>
          <pc:sldMk cId="379051640" sldId="319"/>
        </pc:sldMkLst>
        <pc:spChg chg="mod">
          <ac:chgData name="Segarra, Carlos" userId="S::cs1620@ic.ac.uk::1ba10626-99df-444d-a1bd-0fae5db10e52" providerId="AD" clId="Web-{BE4A49C6-924D-86A2-8B16-F70A909A9072}" dt="2023-11-09T22:36:47.926" v="456" actId="20577"/>
          <ac:spMkLst>
            <pc:docMk/>
            <pc:sldMk cId="379051640" sldId="319"/>
            <ac:spMk id="3" creationId="{4D43E239-6B16-BD69-C801-7ACDEC8AF4E7}"/>
          </ac:spMkLst>
        </pc:spChg>
        <pc:spChg chg="del mod">
          <ac:chgData name="Segarra, Carlos" userId="S::cs1620@ic.ac.uk::1ba10626-99df-444d-a1bd-0fae5db10e52" providerId="AD" clId="Web-{BE4A49C6-924D-86A2-8B16-F70A909A9072}" dt="2023-11-09T22:36:56.692" v="458"/>
          <ac:spMkLst>
            <pc:docMk/>
            <pc:sldMk cId="379051640" sldId="319"/>
            <ac:spMk id="6" creationId="{17010C0C-2BCB-0BE1-F19D-B68DB63ED01C}"/>
          </ac:spMkLst>
        </pc:spChg>
        <pc:spChg chg="add mod">
          <ac:chgData name="Segarra, Carlos" userId="S::cs1620@ic.ac.uk::1ba10626-99df-444d-a1bd-0fae5db10e52" providerId="AD" clId="Web-{BE4A49C6-924D-86A2-8B16-F70A909A9072}" dt="2023-11-09T22:39:27.213" v="484" actId="20577"/>
          <ac:spMkLst>
            <pc:docMk/>
            <pc:sldMk cId="379051640" sldId="319"/>
            <ac:spMk id="8" creationId="{7C7376E0-6823-FD66-2519-12C373D3C05F}"/>
          </ac:spMkLst>
        </pc:spChg>
        <pc:spChg chg="del">
          <ac:chgData name="Segarra, Carlos" userId="S::cs1620@ic.ac.uk::1ba10626-99df-444d-a1bd-0fae5db10e52" providerId="AD" clId="Web-{BE4A49C6-924D-86A2-8B16-F70A909A9072}" dt="2023-11-09T22:35:53.658" v="412"/>
          <ac:spMkLst>
            <pc:docMk/>
            <pc:sldMk cId="379051640" sldId="319"/>
            <ac:spMk id="9" creationId="{C26BD068-2D26-C4BB-EF3A-391B8B576561}"/>
          </ac:spMkLst>
        </pc:spChg>
      </pc:sldChg>
      <pc:sldChg chg="del">
        <pc:chgData name="Segarra, Carlos" userId="S::cs1620@ic.ac.uk::1ba10626-99df-444d-a1bd-0fae5db10e52" providerId="AD" clId="Web-{BE4A49C6-924D-86A2-8B16-F70A909A9072}" dt="2023-11-09T22:21:35.631" v="267"/>
        <pc:sldMkLst>
          <pc:docMk/>
          <pc:sldMk cId="2416742275" sldId="320"/>
        </pc:sldMkLst>
      </pc:sldChg>
      <pc:sldChg chg="addSp delSp modSp ord addAnim delAnim">
        <pc:chgData name="Segarra, Carlos" userId="S::cs1620@ic.ac.uk::1ba10626-99df-444d-a1bd-0fae5db10e52" providerId="AD" clId="Web-{BE4A49C6-924D-86A2-8B16-F70A909A9072}" dt="2023-11-09T22:44:19.957" v="552" actId="20577"/>
        <pc:sldMkLst>
          <pc:docMk/>
          <pc:sldMk cId="274991755" sldId="323"/>
        </pc:sldMkLst>
        <pc:spChg chg="del">
          <ac:chgData name="Segarra, Carlos" userId="S::cs1620@ic.ac.uk::1ba10626-99df-444d-a1bd-0fae5db10e52" providerId="AD" clId="Web-{BE4A49C6-924D-86A2-8B16-F70A909A9072}" dt="2023-11-09T22:37:24.067" v="463"/>
          <ac:spMkLst>
            <pc:docMk/>
            <pc:sldMk cId="274991755" sldId="323"/>
            <ac:spMk id="3" creationId="{4D43E239-6B16-BD69-C801-7ACDEC8AF4E7}"/>
          </ac:spMkLst>
        </pc:spChg>
        <pc:spChg chg="del">
          <ac:chgData name="Segarra, Carlos" userId="S::cs1620@ic.ac.uk::1ba10626-99df-444d-a1bd-0fae5db10e52" providerId="AD" clId="Web-{BE4A49C6-924D-86A2-8B16-F70A909A9072}" dt="2023-11-09T22:37:24.052" v="462"/>
          <ac:spMkLst>
            <pc:docMk/>
            <pc:sldMk cId="274991755" sldId="323"/>
            <ac:spMk id="6" creationId="{17010C0C-2BCB-0BE1-F19D-B68DB63ED01C}"/>
          </ac:spMkLst>
        </pc:spChg>
        <pc:spChg chg="del">
          <ac:chgData name="Segarra, Carlos" userId="S::cs1620@ic.ac.uk::1ba10626-99df-444d-a1bd-0fae5db10e52" providerId="AD" clId="Web-{BE4A49C6-924D-86A2-8B16-F70A909A9072}" dt="2023-11-09T22:37:24.052" v="461"/>
          <ac:spMkLst>
            <pc:docMk/>
            <pc:sldMk cId="274991755" sldId="323"/>
            <ac:spMk id="7" creationId="{83AB8805-F3E4-4937-956E-46AA3DA10352}"/>
          </ac:spMkLst>
        </pc:spChg>
        <pc:spChg chg="del">
          <ac:chgData name="Segarra, Carlos" userId="S::cs1620@ic.ac.uk::1ba10626-99df-444d-a1bd-0fae5db10e52" providerId="AD" clId="Web-{BE4A49C6-924D-86A2-8B16-F70A909A9072}" dt="2023-11-09T22:37:24.067" v="464"/>
          <ac:spMkLst>
            <pc:docMk/>
            <pc:sldMk cId="274991755" sldId="323"/>
            <ac:spMk id="9" creationId="{C26BD068-2D26-C4BB-EF3A-391B8B576561}"/>
          </ac:spMkLst>
        </pc:spChg>
        <pc:spChg chg="add">
          <ac:chgData name="Segarra, Carlos" userId="S::cs1620@ic.ac.uk::1ba10626-99df-444d-a1bd-0fae5db10e52" providerId="AD" clId="Web-{BE4A49C6-924D-86A2-8B16-F70A909A9072}" dt="2023-11-09T22:37:24.630" v="465"/>
          <ac:spMkLst>
            <pc:docMk/>
            <pc:sldMk cId="274991755" sldId="323"/>
            <ac:spMk id="11" creationId="{18451639-4554-9EFC-3E98-46565F24CF81}"/>
          </ac:spMkLst>
        </pc:spChg>
        <pc:spChg chg="add mod">
          <ac:chgData name="Segarra, Carlos" userId="S::cs1620@ic.ac.uk::1ba10626-99df-444d-a1bd-0fae5db10e52" providerId="AD" clId="Web-{BE4A49C6-924D-86A2-8B16-F70A909A9072}" dt="2023-11-09T22:39:32.197" v="485" actId="20577"/>
          <ac:spMkLst>
            <pc:docMk/>
            <pc:sldMk cId="274991755" sldId="323"/>
            <ac:spMk id="13" creationId="{95EED3AB-2F6E-EEE4-E69E-9F66D7A050DE}"/>
          </ac:spMkLst>
        </pc:spChg>
        <pc:spChg chg="add mod">
          <ac:chgData name="Segarra, Carlos" userId="S::cs1620@ic.ac.uk::1ba10626-99df-444d-a1bd-0fae5db10e52" providerId="AD" clId="Web-{BE4A49C6-924D-86A2-8B16-F70A909A9072}" dt="2023-11-09T22:43:08.126" v="546" actId="1076"/>
          <ac:spMkLst>
            <pc:docMk/>
            <pc:sldMk cId="274991755" sldId="323"/>
            <ac:spMk id="15" creationId="{3E597063-E5B2-907A-EBA6-DCB4FE2FCB9E}"/>
          </ac:spMkLst>
        </pc:spChg>
        <pc:spChg chg="add mod">
          <ac:chgData name="Segarra, Carlos" userId="S::cs1620@ic.ac.uk::1ba10626-99df-444d-a1bd-0fae5db10e52" providerId="AD" clId="Web-{BE4A49C6-924D-86A2-8B16-F70A909A9072}" dt="2023-11-09T22:44:19.957" v="552" actId="20577"/>
          <ac:spMkLst>
            <pc:docMk/>
            <pc:sldMk cId="274991755" sldId="323"/>
            <ac:spMk id="17" creationId="{7CD68983-4A4B-BFB6-4322-94E4C95DC237}"/>
          </ac:spMkLst>
        </pc:spChg>
      </pc:sldChg>
      <pc:sldChg chg="del">
        <pc:chgData name="Segarra, Carlos" userId="S::cs1620@ic.ac.uk::1ba10626-99df-444d-a1bd-0fae5db10e52" providerId="AD" clId="Web-{BE4A49C6-924D-86A2-8B16-F70A909A9072}" dt="2023-11-09T22:37:58.193" v="467"/>
        <pc:sldMkLst>
          <pc:docMk/>
          <pc:sldMk cId="3935113106" sldId="324"/>
        </pc:sldMkLst>
      </pc:sldChg>
      <pc:sldChg chg="addSp delSp modSp ord addAnim delAnim modAnim">
        <pc:chgData name="Segarra, Carlos" userId="S::cs1620@ic.ac.uk::1ba10626-99df-444d-a1bd-0fae5db10e52" providerId="AD" clId="Web-{BE4A49C6-924D-86A2-8B16-F70A909A9072}" dt="2023-11-09T22:39:23.353" v="483" actId="20577"/>
        <pc:sldMkLst>
          <pc:docMk/>
          <pc:sldMk cId="3691564273" sldId="325"/>
        </pc:sldMkLst>
        <pc:spChg chg="add">
          <ac:chgData name="Segarra, Carlos" userId="S::cs1620@ic.ac.uk::1ba10626-99df-444d-a1bd-0fae5db10e52" providerId="AD" clId="Web-{BE4A49C6-924D-86A2-8B16-F70A909A9072}" dt="2023-11-09T22:27:41.158" v="289"/>
          <ac:spMkLst>
            <pc:docMk/>
            <pc:sldMk cId="3691564273" sldId="325"/>
            <ac:spMk id="6" creationId="{6F25D2B1-B499-BF40-0338-4469380D7B71}"/>
          </ac:spMkLst>
        </pc:spChg>
        <pc:spChg chg="mod">
          <ac:chgData name="Segarra, Carlos" userId="S::cs1620@ic.ac.uk::1ba10626-99df-444d-a1bd-0fae5db10e52" providerId="AD" clId="Web-{BE4A49C6-924D-86A2-8B16-F70A909A9072}" dt="2023-11-09T22:39:23.353" v="483" actId="20577"/>
          <ac:spMkLst>
            <pc:docMk/>
            <pc:sldMk cId="3691564273" sldId="325"/>
            <ac:spMk id="7" creationId="{A3B61E86-A559-5942-1157-2E3E1B9B5676}"/>
          </ac:spMkLst>
        </pc:spChg>
        <pc:spChg chg="add mod">
          <ac:chgData name="Segarra, Carlos" userId="S::cs1620@ic.ac.uk::1ba10626-99df-444d-a1bd-0fae5db10e52" providerId="AD" clId="Web-{BE4A49C6-924D-86A2-8B16-F70A909A9072}" dt="2023-11-09T22:29:24.505" v="329" actId="20577"/>
          <ac:spMkLst>
            <pc:docMk/>
            <pc:sldMk cId="3691564273" sldId="325"/>
            <ac:spMk id="9" creationId="{0485C91B-9385-CF3F-F9A6-36D19B4D0254}"/>
          </ac:spMkLst>
        </pc:spChg>
        <pc:spChg chg="del">
          <ac:chgData name="Segarra, Carlos" userId="S::cs1620@ic.ac.uk::1ba10626-99df-444d-a1bd-0fae5db10e52" providerId="AD" clId="Web-{BE4A49C6-924D-86A2-8B16-F70A909A9072}" dt="2023-11-09T22:27:50.096" v="292"/>
          <ac:spMkLst>
            <pc:docMk/>
            <pc:sldMk cId="3691564273" sldId="325"/>
            <ac:spMk id="12" creationId="{36688780-5512-A3C2-68E6-F769E06EC7B7}"/>
          </ac:spMkLst>
        </pc:spChg>
        <pc:spChg chg="del">
          <ac:chgData name="Segarra, Carlos" userId="S::cs1620@ic.ac.uk::1ba10626-99df-444d-a1bd-0fae5db10e52" providerId="AD" clId="Web-{BE4A49C6-924D-86A2-8B16-F70A909A9072}" dt="2023-11-09T22:27:50.096" v="291"/>
          <ac:spMkLst>
            <pc:docMk/>
            <pc:sldMk cId="3691564273" sldId="325"/>
            <ac:spMk id="14" creationId="{3B663964-A1A3-9740-7300-C054EFD0833E}"/>
          </ac:spMkLst>
        </pc:spChg>
        <pc:spChg chg="del">
          <ac:chgData name="Segarra, Carlos" userId="S::cs1620@ic.ac.uk::1ba10626-99df-444d-a1bd-0fae5db10e52" providerId="AD" clId="Web-{BE4A49C6-924D-86A2-8B16-F70A909A9072}" dt="2023-11-09T22:27:50.096" v="290"/>
          <ac:spMkLst>
            <pc:docMk/>
            <pc:sldMk cId="3691564273" sldId="325"/>
            <ac:spMk id="16" creationId="{0C9F3BEB-94C2-0297-CF82-96F8C78674A4}"/>
          </ac:spMkLst>
        </pc:spChg>
        <pc:spChg chg="add mod">
          <ac:chgData name="Segarra, Carlos" userId="S::cs1620@ic.ac.uk::1ba10626-99df-444d-a1bd-0fae5db10e52" providerId="AD" clId="Web-{BE4A49C6-924D-86A2-8B16-F70A909A9072}" dt="2023-11-09T22:31:27.290" v="372" actId="1076"/>
          <ac:spMkLst>
            <pc:docMk/>
            <pc:sldMk cId="3691564273" sldId="325"/>
            <ac:spMk id="17" creationId="{DE056DA9-4F9A-EFB0-8833-05F1F2C8C87C}"/>
          </ac:spMkLst>
        </pc:spChg>
        <pc:spChg chg="add mod">
          <ac:chgData name="Segarra, Carlos" userId="S::cs1620@ic.ac.uk::1ba10626-99df-444d-a1bd-0fae5db10e52" providerId="AD" clId="Web-{BE4A49C6-924D-86A2-8B16-F70A909A9072}" dt="2023-11-09T22:32:53.309" v="403" actId="14100"/>
          <ac:spMkLst>
            <pc:docMk/>
            <pc:sldMk cId="3691564273" sldId="325"/>
            <ac:spMk id="22" creationId="{01FA8949-A591-9D1E-EAA7-CB5DF1F8EF94}"/>
          </ac:spMkLst>
        </pc:spChg>
        <pc:cxnChg chg="add mod">
          <ac:chgData name="Segarra, Carlos" userId="S::cs1620@ic.ac.uk::1ba10626-99df-444d-a1bd-0fae5db10e52" providerId="AD" clId="Web-{BE4A49C6-924D-86A2-8B16-F70A909A9072}" dt="2023-11-09T22:30:30.523" v="337"/>
          <ac:cxnSpMkLst>
            <pc:docMk/>
            <pc:sldMk cId="3691564273" sldId="325"/>
            <ac:cxnSpMk id="11" creationId="{EDAB2C3B-8ECE-CED2-06E1-8C69495BB669}"/>
          </ac:cxnSpMkLst>
        </pc:cxnChg>
        <pc:cxnChg chg="add mod">
          <ac:chgData name="Segarra, Carlos" userId="S::cs1620@ic.ac.uk::1ba10626-99df-444d-a1bd-0fae5db10e52" providerId="AD" clId="Web-{BE4A49C6-924D-86A2-8B16-F70A909A9072}" dt="2023-11-09T22:30:30.539" v="338"/>
          <ac:cxnSpMkLst>
            <pc:docMk/>
            <pc:sldMk cId="3691564273" sldId="325"/>
            <ac:cxnSpMk id="13" creationId="{58D22216-7AE8-C553-0C15-F2658E90D066}"/>
          </ac:cxnSpMkLst>
        </pc:cxnChg>
        <pc:cxnChg chg="add del mod">
          <ac:chgData name="Segarra, Carlos" userId="S::cs1620@ic.ac.uk::1ba10626-99df-444d-a1bd-0fae5db10e52" providerId="AD" clId="Web-{BE4A49C6-924D-86A2-8B16-F70A909A9072}" dt="2023-11-09T22:32:05.057" v="378"/>
          <ac:cxnSpMkLst>
            <pc:docMk/>
            <pc:sldMk cId="3691564273" sldId="325"/>
            <ac:cxnSpMk id="18" creationId="{C547B09F-A599-DFFC-11D3-889ECBEB5FA4}"/>
          </ac:cxnSpMkLst>
        </pc:cxnChg>
        <pc:cxnChg chg="add del mod">
          <ac:chgData name="Segarra, Carlos" userId="S::cs1620@ic.ac.uk::1ba10626-99df-444d-a1bd-0fae5db10e52" providerId="AD" clId="Web-{BE4A49C6-924D-86A2-8B16-F70A909A9072}" dt="2023-11-09T22:32:05.057" v="377"/>
          <ac:cxnSpMkLst>
            <pc:docMk/>
            <pc:sldMk cId="3691564273" sldId="325"/>
            <ac:cxnSpMk id="19" creationId="{C8B8F3ED-F4DC-79FF-AAE4-CED3D1AC320C}"/>
          </ac:cxnSpMkLst>
        </pc:cxnChg>
        <pc:cxnChg chg="add mod">
          <ac:chgData name="Segarra, Carlos" userId="S::cs1620@ic.ac.uk::1ba10626-99df-444d-a1bd-0fae5db10e52" providerId="AD" clId="Web-{BE4A49C6-924D-86A2-8B16-F70A909A9072}" dt="2023-11-09T22:32:16.480" v="381" actId="14100"/>
          <ac:cxnSpMkLst>
            <pc:docMk/>
            <pc:sldMk cId="3691564273" sldId="325"/>
            <ac:cxnSpMk id="20" creationId="{074A7E64-5803-DBB9-673D-A493E25ECC76}"/>
          </ac:cxnSpMkLst>
        </pc:cxnChg>
      </pc:sldChg>
      <pc:sldChg chg="add ord replId">
        <pc:chgData name="Segarra, Carlos" userId="S::cs1620@ic.ac.uk::1ba10626-99df-444d-a1bd-0fae5db10e52" providerId="AD" clId="Web-{BE4A49C6-924D-86A2-8B16-F70A909A9072}" dt="2023-11-09T22:21:22.506" v="265"/>
        <pc:sldMkLst>
          <pc:docMk/>
          <pc:sldMk cId="1094701069" sldId="328"/>
        </pc:sldMkLst>
      </pc:sldChg>
      <pc:sldChg chg="modSp add replId">
        <pc:chgData name="Segarra, Carlos" userId="S::cs1620@ic.ac.uk::1ba10626-99df-444d-a1bd-0fae5db10e52" providerId="AD" clId="Web-{BE4A49C6-924D-86A2-8B16-F70A909A9072}" dt="2023-11-09T22:39:36.213" v="486" actId="20577"/>
        <pc:sldMkLst>
          <pc:docMk/>
          <pc:sldMk cId="880479492" sldId="329"/>
        </pc:sldMkLst>
        <pc:spChg chg="mod">
          <ac:chgData name="Segarra, Carlos" userId="S::cs1620@ic.ac.uk::1ba10626-99df-444d-a1bd-0fae5db10e52" providerId="AD" clId="Web-{BE4A49C6-924D-86A2-8B16-F70A909A9072}" dt="2023-11-09T22:38:29.555" v="481" actId="20577"/>
          <ac:spMkLst>
            <pc:docMk/>
            <pc:sldMk cId="880479492" sldId="329"/>
            <ac:spMk id="2" creationId="{4B3C46BB-7157-79E4-3E0A-91164A5EED96}"/>
          </ac:spMkLst>
        </pc:spChg>
        <pc:spChg chg="mod">
          <ac:chgData name="Segarra, Carlos" userId="S::cs1620@ic.ac.uk::1ba10626-99df-444d-a1bd-0fae5db10e52" providerId="AD" clId="Web-{BE4A49C6-924D-86A2-8B16-F70A909A9072}" dt="2023-11-09T22:38:24.007" v="480" actId="20577"/>
          <ac:spMkLst>
            <pc:docMk/>
            <pc:sldMk cId="880479492" sldId="329"/>
            <ac:spMk id="11" creationId="{18451639-4554-9EFC-3E98-46565F24CF81}"/>
          </ac:spMkLst>
        </pc:spChg>
        <pc:spChg chg="mod">
          <ac:chgData name="Segarra, Carlos" userId="S::cs1620@ic.ac.uk::1ba10626-99df-444d-a1bd-0fae5db10e52" providerId="AD" clId="Web-{BE4A49C6-924D-86A2-8B16-F70A909A9072}" dt="2023-11-09T22:39:36.213" v="486" actId="20577"/>
          <ac:spMkLst>
            <pc:docMk/>
            <pc:sldMk cId="880479492" sldId="329"/>
            <ac:spMk id="13" creationId="{95EED3AB-2F6E-EEE4-E69E-9F66D7A050DE}"/>
          </ac:spMkLst>
        </pc:spChg>
      </pc:sldChg>
      <pc:sldChg chg="add del replId">
        <pc:chgData name="Segarra, Carlos" userId="S::cs1620@ic.ac.uk::1ba10626-99df-444d-a1bd-0fae5db10e52" providerId="AD" clId="Web-{BE4A49C6-924D-86A2-8B16-F70A909A9072}" dt="2023-11-09T22:37:58.193" v="468"/>
        <pc:sldMkLst>
          <pc:docMk/>
          <pc:sldMk cId="933576218" sldId="329"/>
        </pc:sldMkLst>
      </pc:sldChg>
    </pc:docChg>
  </pc:docChgLst>
  <pc:docChgLst>
    <pc:chgData name="Segarra, Carlos" userId="S::cs1620@ic.ac.uk::1ba10626-99df-444d-a1bd-0fae5db10e52" providerId="AD" clId="Web-{E55E535E-933A-1FCD-B679-4E52041E5283}"/>
    <pc:docChg chg="addSld delSld modSld sldOrd">
      <pc:chgData name="Segarra, Carlos" userId="S::cs1620@ic.ac.uk::1ba10626-99df-444d-a1bd-0fae5db10e52" providerId="AD" clId="Web-{E55E535E-933A-1FCD-B679-4E52041E5283}" dt="2023-11-06T21:13:38.934" v="2610" actId="14100"/>
      <pc:docMkLst>
        <pc:docMk/>
      </pc:docMkLst>
      <pc:sldChg chg="modSp">
        <pc:chgData name="Segarra, Carlos" userId="S::cs1620@ic.ac.uk::1ba10626-99df-444d-a1bd-0fae5db10e52" providerId="AD" clId="Web-{E55E535E-933A-1FCD-B679-4E52041E5283}" dt="2023-11-06T20:24:59.748" v="1927" actId="14100"/>
        <pc:sldMkLst>
          <pc:docMk/>
          <pc:sldMk cId="1870319566" sldId="299"/>
        </pc:sldMkLst>
        <pc:spChg chg="mod">
          <ac:chgData name="Segarra, Carlos" userId="S::cs1620@ic.ac.uk::1ba10626-99df-444d-a1bd-0fae5db10e52" providerId="AD" clId="Web-{E55E535E-933A-1FCD-B679-4E52041E5283}" dt="2023-11-06T20:24:59.748" v="1927" actId="14100"/>
          <ac:spMkLst>
            <pc:docMk/>
            <pc:sldMk cId="1870319566" sldId="299"/>
            <ac:spMk id="11" creationId="{4A94742B-B7FA-B52A-F17C-8F4571CDA9BC}"/>
          </ac:spMkLst>
        </pc:spChg>
      </pc:sldChg>
      <pc:sldChg chg="addSp delSp modSp">
        <pc:chgData name="Segarra, Carlos" userId="S::cs1620@ic.ac.uk::1ba10626-99df-444d-a1bd-0fae5db10e52" providerId="AD" clId="Web-{E55E535E-933A-1FCD-B679-4E52041E5283}" dt="2023-11-06T21:13:38.934" v="2610" actId="14100"/>
        <pc:sldMkLst>
          <pc:docMk/>
          <pc:sldMk cId="3775630575" sldId="300"/>
        </pc:sldMkLst>
        <pc:spChg chg="del mod">
          <ac:chgData name="Segarra, Carlos" userId="S::cs1620@ic.ac.uk::1ba10626-99df-444d-a1bd-0fae5db10e52" providerId="AD" clId="Web-{E55E535E-933A-1FCD-B679-4E52041E5283}" dt="2023-11-06T20:45:51.484" v="2232"/>
          <ac:spMkLst>
            <pc:docMk/>
            <pc:sldMk cId="3775630575" sldId="300"/>
            <ac:spMk id="3" creationId="{1CB3DF7F-473C-BE90-3892-C7B1C6A3A3A5}"/>
          </ac:spMkLst>
        </pc:spChg>
        <pc:spChg chg="mod">
          <ac:chgData name="Segarra, Carlos" userId="S::cs1620@ic.ac.uk::1ba10626-99df-444d-a1bd-0fae5db10e52" providerId="AD" clId="Web-{E55E535E-933A-1FCD-B679-4E52041E5283}" dt="2023-11-06T20:45:31.092" v="2231" actId="20577"/>
          <ac:spMkLst>
            <pc:docMk/>
            <pc:sldMk cId="3775630575" sldId="300"/>
            <ac:spMk id="4" creationId="{2E723678-C2EC-80B1-EE4B-3E3D9E07AA7B}"/>
          </ac:spMkLst>
        </pc:spChg>
        <pc:spChg chg="add del mod">
          <ac:chgData name="Segarra, Carlos" userId="S::cs1620@ic.ac.uk::1ba10626-99df-444d-a1bd-0fae5db10e52" providerId="AD" clId="Web-{E55E535E-933A-1FCD-B679-4E52041E5283}" dt="2023-11-06T20:45:55.547" v="2233"/>
          <ac:spMkLst>
            <pc:docMk/>
            <pc:sldMk cId="3775630575" sldId="300"/>
            <ac:spMk id="7" creationId="{0271D0E1-DE5E-47C3-C94A-07BAB768A573}"/>
          </ac:spMkLst>
        </pc:spChg>
        <pc:spChg chg="add mod ord">
          <ac:chgData name="Segarra, Carlos" userId="S::cs1620@ic.ac.uk::1ba10626-99df-444d-a1bd-0fae5db10e52" providerId="AD" clId="Web-{E55E535E-933A-1FCD-B679-4E52041E5283}" dt="2023-11-06T21:12:05.397" v="2591" actId="14100"/>
          <ac:spMkLst>
            <pc:docMk/>
            <pc:sldMk cId="3775630575" sldId="300"/>
            <ac:spMk id="8" creationId="{A892C48F-4F45-3995-E3C7-09146395F86D}"/>
          </ac:spMkLst>
        </pc:spChg>
        <pc:spChg chg="add mod">
          <ac:chgData name="Segarra, Carlos" userId="S::cs1620@ic.ac.uk::1ba10626-99df-444d-a1bd-0fae5db10e52" providerId="AD" clId="Web-{E55E535E-933A-1FCD-B679-4E52041E5283}" dt="2023-11-06T20:47:08.569" v="2261" actId="1076"/>
          <ac:spMkLst>
            <pc:docMk/>
            <pc:sldMk cId="3775630575" sldId="300"/>
            <ac:spMk id="9" creationId="{52DD6704-EEEE-97A8-91BE-9A3A92804D6C}"/>
          </ac:spMkLst>
        </pc:spChg>
        <pc:spChg chg="add mod">
          <ac:chgData name="Segarra, Carlos" userId="S::cs1620@ic.ac.uk::1ba10626-99df-444d-a1bd-0fae5db10e52" providerId="AD" clId="Web-{E55E535E-933A-1FCD-B679-4E52041E5283}" dt="2023-11-06T21:12:14.663" v="2592" actId="14100"/>
          <ac:spMkLst>
            <pc:docMk/>
            <pc:sldMk cId="3775630575" sldId="300"/>
            <ac:spMk id="10" creationId="{7E014A7D-88DB-ADD0-C8DE-9BFF6D917F47}"/>
          </ac:spMkLst>
        </pc:spChg>
        <pc:spChg chg="add mod">
          <ac:chgData name="Segarra, Carlos" userId="S::cs1620@ic.ac.uk::1ba10626-99df-444d-a1bd-0fae5db10e52" providerId="AD" clId="Web-{E55E535E-933A-1FCD-B679-4E52041E5283}" dt="2023-11-06T21:05:57.280" v="2489" actId="1076"/>
          <ac:spMkLst>
            <pc:docMk/>
            <pc:sldMk cId="3775630575" sldId="300"/>
            <ac:spMk id="11" creationId="{E7F3BADF-4321-E064-503C-41D60EDFF2F7}"/>
          </ac:spMkLst>
        </pc:spChg>
        <pc:spChg chg="add del">
          <ac:chgData name="Segarra, Carlos" userId="S::cs1620@ic.ac.uk::1ba10626-99df-444d-a1bd-0fae5db10e52" providerId="AD" clId="Web-{E55E535E-933A-1FCD-B679-4E52041E5283}" dt="2023-11-06T20:48:45.919" v="2288"/>
          <ac:spMkLst>
            <pc:docMk/>
            <pc:sldMk cId="3775630575" sldId="300"/>
            <ac:spMk id="12" creationId="{53453700-6F8E-1BEC-A483-6CD11C44F703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13.469" v="2496" actId="1076"/>
          <ac:spMkLst>
            <pc:docMk/>
            <pc:sldMk cId="3775630575" sldId="300"/>
            <ac:spMk id="13" creationId="{42F393A1-AA37-3311-9AD7-460E1B3CC9FE}"/>
          </ac:spMkLst>
        </pc:spChg>
        <pc:spChg chg="add mod ord">
          <ac:chgData name="Segarra, Carlos" userId="S::cs1620@ic.ac.uk::1ba10626-99df-444d-a1bd-0fae5db10e52" providerId="AD" clId="Web-{E55E535E-933A-1FCD-B679-4E52041E5283}" dt="2023-11-06T21:13:25.793" v="2607"/>
          <ac:spMkLst>
            <pc:docMk/>
            <pc:sldMk cId="3775630575" sldId="300"/>
            <ac:spMk id="14" creationId="{5E07B29F-5491-C6B0-E86D-F4A31B9BD334}"/>
          </ac:spMkLst>
        </pc:spChg>
        <pc:spChg chg="add mod">
          <ac:chgData name="Segarra, Carlos" userId="S::cs1620@ic.ac.uk::1ba10626-99df-444d-a1bd-0fae5db10e52" providerId="AD" clId="Web-{E55E535E-933A-1FCD-B679-4E52041E5283}" dt="2023-11-06T21:12:30.805" v="2597" actId="14100"/>
          <ac:spMkLst>
            <pc:docMk/>
            <pc:sldMk cId="3775630575" sldId="300"/>
            <ac:spMk id="15" creationId="{A306C1E1-C798-EC9C-81EC-DD94467BD77B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361" v="2516" actId="1076"/>
          <ac:spMkLst>
            <pc:docMk/>
            <pc:sldMk cId="3775630575" sldId="300"/>
            <ac:spMk id="16" creationId="{2E5FFB12-53E6-E8D9-EBFC-BBC712FB70C3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376" v="2517" actId="1076"/>
          <ac:spMkLst>
            <pc:docMk/>
            <pc:sldMk cId="3775630575" sldId="300"/>
            <ac:spMk id="17" creationId="{E98FD70F-1102-C765-B701-B1CE5F82FA56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376" v="2518" actId="1076"/>
          <ac:spMkLst>
            <pc:docMk/>
            <pc:sldMk cId="3775630575" sldId="300"/>
            <ac:spMk id="18" creationId="{4F9A8A18-DC36-2002-D7D0-7C284A420060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392" v="2519" actId="1076"/>
          <ac:spMkLst>
            <pc:docMk/>
            <pc:sldMk cId="3775630575" sldId="300"/>
            <ac:spMk id="19" creationId="{BCA0E279-86A4-9A03-FD10-A0EA64163AA2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407" v="2520" actId="1076"/>
          <ac:spMkLst>
            <pc:docMk/>
            <pc:sldMk cId="3775630575" sldId="300"/>
            <ac:spMk id="20" creationId="{50251955-3192-0ECB-9A46-7879AC3677DD}"/>
          </ac:spMkLst>
        </pc:spChg>
        <pc:spChg chg="add del">
          <ac:chgData name="Segarra, Carlos" userId="S::cs1620@ic.ac.uk::1ba10626-99df-444d-a1bd-0fae5db10e52" providerId="AD" clId="Web-{E55E535E-933A-1FCD-B679-4E52041E5283}" dt="2023-11-06T20:55:51.399" v="2365"/>
          <ac:spMkLst>
            <pc:docMk/>
            <pc:sldMk cId="3775630575" sldId="300"/>
            <ac:spMk id="21" creationId="{3473A35A-045D-ED0D-FAD2-C2A3AD64EECA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423" v="2521" actId="1076"/>
          <ac:spMkLst>
            <pc:docMk/>
            <pc:sldMk cId="3775630575" sldId="300"/>
            <ac:spMk id="22" creationId="{287C5852-41EF-0980-C341-A8A124DB3E4F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439" v="2522" actId="1076"/>
          <ac:spMkLst>
            <pc:docMk/>
            <pc:sldMk cId="3775630575" sldId="300"/>
            <ac:spMk id="23" creationId="{AEFB8D90-1B93-ACF2-BF25-648056FEF251}"/>
          </ac:spMkLst>
        </pc:spChg>
        <pc:spChg chg="add del">
          <ac:chgData name="Segarra, Carlos" userId="S::cs1620@ic.ac.uk::1ba10626-99df-444d-a1bd-0fae5db10e52" providerId="AD" clId="Web-{E55E535E-933A-1FCD-B679-4E52041E5283}" dt="2023-11-06T20:57:15.545" v="2385"/>
          <ac:spMkLst>
            <pc:docMk/>
            <pc:sldMk cId="3775630575" sldId="300"/>
            <ac:spMk id="24" creationId="{EABB5942-34BA-8272-371D-2608F83C1734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454" v="2523" actId="1076"/>
          <ac:spMkLst>
            <pc:docMk/>
            <pc:sldMk cId="3775630575" sldId="300"/>
            <ac:spMk id="25" creationId="{CCA32F58-28A4-7FCB-8448-12912771B308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470" v="2524" actId="1076"/>
          <ac:spMkLst>
            <pc:docMk/>
            <pc:sldMk cId="3775630575" sldId="300"/>
            <ac:spMk id="26" creationId="{B12176B1-9F08-F01A-A77C-61F9FD9BAD1B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486" v="2525" actId="1076"/>
          <ac:spMkLst>
            <pc:docMk/>
            <pc:sldMk cId="3775630575" sldId="300"/>
            <ac:spMk id="27" creationId="{900C824C-DE82-D45D-E418-8C6225E298D8}"/>
          </ac:spMkLst>
        </pc:spChg>
        <pc:spChg chg="add mod ord">
          <ac:chgData name="Segarra, Carlos" userId="S::cs1620@ic.ac.uk::1ba10626-99df-444d-a1bd-0fae5db10e52" providerId="AD" clId="Web-{E55E535E-933A-1FCD-B679-4E52041E5283}" dt="2023-11-06T21:06:29.345" v="2515" actId="1076"/>
          <ac:spMkLst>
            <pc:docMk/>
            <pc:sldMk cId="3775630575" sldId="300"/>
            <ac:spMk id="28" creationId="{BBB8F05F-0F13-5927-585A-FA4BE7D285BE}"/>
          </ac:spMkLst>
        </pc:spChg>
        <pc:spChg chg="add mod ord">
          <ac:chgData name="Segarra, Carlos" userId="S::cs1620@ic.ac.uk::1ba10626-99df-444d-a1bd-0fae5db10e52" providerId="AD" clId="Web-{E55E535E-933A-1FCD-B679-4E52041E5283}" dt="2023-11-06T21:06:29.329" v="2514" actId="1076"/>
          <ac:spMkLst>
            <pc:docMk/>
            <pc:sldMk cId="3775630575" sldId="300"/>
            <ac:spMk id="29" creationId="{FF14274A-B690-30DD-9499-1E079B702889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501" v="2526" actId="1076"/>
          <ac:spMkLst>
            <pc:docMk/>
            <pc:sldMk cId="3775630575" sldId="300"/>
            <ac:spMk id="30" creationId="{8527A0C8-F4FA-574B-AEC1-35974ABA3A38}"/>
          </ac:spMkLst>
        </pc:spChg>
        <pc:spChg chg="add mod">
          <ac:chgData name="Segarra, Carlos" userId="S::cs1620@ic.ac.uk::1ba10626-99df-444d-a1bd-0fae5db10e52" providerId="AD" clId="Web-{E55E535E-933A-1FCD-B679-4E52041E5283}" dt="2023-11-06T21:06:29.517" v="2527" actId="1076"/>
          <ac:spMkLst>
            <pc:docMk/>
            <pc:sldMk cId="3775630575" sldId="300"/>
            <ac:spMk id="31" creationId="{0FC4E165-7CF9-5DAF-45E5-6C0FD3FC5D1E}"/>
          </ac:spMkLst>
        </pc:spChg>
        <pc:spChg chg="add mod">
          <ac:chgData name="Segarra, Carlos" userId="S::cs1620@ic.ac.uk::1ba10626-99df-444d-a1bd-0fae5db10e52" providerId="AD" clId="Web-{E55E535E-933A-1FCD-B679-4E52041E5283}" dt="2023-11-06T21:05:57.327" v="2492" actId="1076"/>
          <ac:spMkLst>
            <pc:docMk/>
            <pc:sldMk cId="3775630575" sldId="300"/>
            <ac:spMk id="33" creationId="{13E7D01B-D1F7-F61F-E8F7-E46700B47045}"/>
          </ac:spMkLst>
        </pc:spChg>
        <pc:spChg chg="add mod ord">
          <ac:chgData name="Segarra, Carlos" userId="S::cs1620@ic.ac.uk::1ba10626-99df-444d-a1bd-0fae5db10e52" providerId="AD" clId="Web-{E55E535E-933A-1FCD-B679-4E52041E5283}" dt="2023-11-06T21:13:26.355" v="2608"/>
          <ac:spMkLst>
            <pc:docMk/>
            <pc:sldMk cId="3775630575" sldId="300"/>
            <ac:spMk id="35" creationId="{E4788014-8D30-E1AD-C500-C7AA228AEA1F}"/>
          </ac:spMkLst>
        </pc:spChg>
        <pc:spChg chg="add mod ord">
          <ac:chgData name="Segarra, Carlos" userId="S::cs1620@ic.ac.uk::1ba10626-99df-444d-a1bd-0fae5db10e52" providerId="AD" clId="Web-{E55E535E-933A-1FCD-B679-4E52041E5283}" dt="2023-11-06T21:13:03.854" v="2602" actId="1076"/>
          <ac:spMkLst>
            <pc:docMk/>
            <pc:sldMk cId="3775630575" sldId="300"/>
            <ac:spMk id="37" creationId="{5F91A719-A3E0-8336-A50E-E98F0E667453}"/>
          </ac:spMkLst>
        </pc:spChg>
        <pc:spChg chg="add mod">
          <ac:chgData name="Segarra, Carlos" userId="S::cs1620@ic.ac.uk::1ba10626-99df-444d-a1bd-0fae5db10e52" providerId="AD" clId="Web-{E55E535E-933A-1FCD-B679-4E52041E5283}" dt="2023-11-06T21:13:03.807" v="2599" actId="1076"/>
          <ac:spMkLst>
            <pc:docMk/>
            <pc:sldMk cId="3775630575" sldId="300"/>
            <ac:spMk id="38" creationId="{2C6A839A-BE8D-9C0B-2978-4BA5549C233B}"/>
          </ac:spMkLst>
        </pc:spChg>
        <pc:spChg chg="add mod">
          <ac:chgData name="Segarra, Carlos" userId="S::cs1620@ic.ac.uk::1ba10626-99df-444d-a1bd-0fae5db10e52" providerId="AD" clId="Web-{E55E535E-933A-1FCD-B679-4E52041E5283}" dt="2023-11-06T21:13:03.823" v="2600" actId="1076"/>
          <ac:spMkLst>
            <pc:docMk/>
            <pc:sldMk cId="3775630575" sldId="300"/>
            <ac:spMk id="39" creationId="{1426C115-34F4-193B-ED6A-952D5052553D}"/>
          </ac:spMkLst>
        </pc:spChg>
        <pc:spChg chg="add mod">
          <ac:chgData name="Segarra, Carlos" userId="S::cs1620@ic.ac.uk::1ba10626-99df-444d-a1bd-0fae5db10e52" providerId="AD" clId="Web-{E55E535E-933A-1FCD-B679-4E52041E5283}" dt="2023-11-06T21:13:03.838" v="2601" actId="1076"/>
          <ac:spMkLst>
            <pc:docMk/>
            <pc:sldMk cId="3775630575" sldId="300"/>
            <ac:spMk id="40" creationId="{127AF7A5-296E-074B-5BF3-4679C83D3D48}"/>
          </ac:spMkLst>
        </pc:spChg>
        <pc:spChg chg="add mod">
          <ac:chgData name="Segarra, Carlos" userId="S::cs1620@ic.ac.uk::1ba10626-99df-444d-a1bd-0fae5db10e52" providerId="AD" clId="Web-{E55E535E-933A-1FCD-B679-4E52041E5283}" dt="2023-11-06T21:13:03.885" v="2603" actId="1076"/>
          <ac:spMkLst>
            <pc:docMk/>
            <pc:sldMk cId="3775630575" sldId="300"/>
            <ac:spMk id="41" creationId="{8D9796D8-C5B8-8445-0DD1-2B92492F5D06}"/>
          </ac:spMkLst>
        </pc:spChg>
        <pc:cxnChg chg="add mod">
          <ac:chgData name="Segarra, Carlos" userId="S::cs1620@ic.ac.uk::1ba10626-99df-444d-a1bd-0fae5db10e52" providerId="AD" clId="Web-{E55E535E-933A-1FCD-B679-4E52041E5283}" dt="2023-11-06T21:05:57.312" v="2491" actId="1076"/>
          <ac:cxnSpMkLst>
            <pc:docMk/>
            <pc:sldMk cId="3775630575" sldId="300"/>
            <ac:cxnSpMk id="32" creationId="{75197A43-A4DE-B689-A206-679718005BFD}"/>
          </ac:cxnSpMkLst>
        </pc:cxnChg>
        <pc:cxnChg chg="add mod">
          <ac:chgData name="Segarra, Carlos" userId="S::cs1620@ic.ac.uk::1ba10626-99df-444d-a1bd-0fae5db10e52" providerId="AD" clId="Web-{E55E535E-933A-1FCD-B679-4E52041E5283}" dt="2023-11-06T21:06:13.485" v="2497" actId="1076"/>
          <ac:cxnSpMkLst>
            <pc:docMk/>
            <pc:sldMk cId="3775630575" sldId="300"/>
            <ac:cxnSpMk id="34" creationId="{D70DA544-12FD-26FA-FFB7-DB49E7317D0E}"/>
          </ac:cxnSpMkLst>
        </pc:cxnChg>
        <pc:cxnChg chg="add mod">
          <ac:chgData name="Segarra, Carlos" userId="S::cs1620@ic.ac.uk::1ba10626-99df-444d-a1bd-0fae5db10e52" providerId="AD" clId="Web-{E55E535E-933A-1FCD-B679-4E52041E5283}" dt="2023-11-06T21:07:09.301" v="2533" actId="1076"/>
          <ac:cxnSpMkLst>
            <pc:docMk/>
            <pc:sldMk cId="3775630575" sldId="300"/>
            <ac:cxnSpMk id="36" creationId="{610D126D-6E95-203F-2029-0B5061BCC354}"/>
          </ac:cxnSpMkLst>
        </pc:cxnChg>
        <pc:cxnChg chg="add mod">
          <ac:chgData name="Segarra, Carlos" userId="S::cs1620@ic.ac.uk::1ba10626-99df-444d-a1bd-0fae5db10e52" providerId="AD" clId="Web-{E55E535E-933A-1FCD-B679-4E52041E5283}" dt="2023-11-06T21:13:38.934" v="2610" actId="14100"/>
          <ac:cxnSpMkLst>
            <pc:docMk/>
            <pc:sldMk cId="3775630575" sldId="300"/>
            <ac:cxnSpMk id="42" creationId="{3985BC22-967E-99BE-D323-4C2142C1883D}"/>
          </ac:cxnSpMkLst>
        </pc:cxnChg>
      </pc:sldChg>
      <pc:sldChg chg="modSp">
        <pc:chgData name="Segarra, Carlos" userId="S::cs1620@ic.ac.uk::1ba10626-99df-444d-a1bd-0fae5db10e52" providerId="AD" clId="Web-{E55E535E-933A-1FCD-B679-4E52041E5283}" dt="2023-11-06T19:06:36.875" v="49" actId="20577"/>
        <pc:sldMkLst>
          <pc:docMk/>
          <pc:sldMk cId="2138695268" sldId="301"/>
        </pc:sldMkLst>
        <pc:spChg chg="mod">
          <ac:chgData name="Segarra, Carlos" userId="S::cs1620@ic.ac.uk::1ba10626-99df-444d-a1bd-0fae5db10e52" providerId="AD" clId="Web-{E55E535E-933A-1FCD-B679-4E52041E5283}" dt="2023-11-06T19:06:36.875" v="49" actId="20577"/>
          <ac:spMkLst>
            <pc:docMk/>
            <pc:sldMk cId="2138695268" sldId="301"/>
            <ac:spMk id="3" creationId="{3EF97CE4-48C6-0E7A-2C75-32621939CAC5}"/>
          </ac:spMkLst>
        </pc:spChg>
      </pc:sldChg>
      <pc:sldChg chg="addSp modSp new addAnim">
        <pc:chgData name="Segarra, Carlos" userId="S::cs1620@ic.ac.uk::1ba10626-99df-444d-a1bd-0fae5db10e52" providerId="AD" clId="Web-{E55E535E-933A-1FCD-B679-4E52041E5283}" dt="2023-11-06T20:21:11.828" v="1875" actId="1076"/>
        <pc:sldMkLst>
          <pc:docMk/>
          <pc:sldMk cId="4274004752" sldId="302"/>
        </pc:sldMkLst>
        <pc:spChg chg="mod">
          <ac:chgData name="Segarra, Carlos" userId="S::cs1620@ic.ac.uk::1ba10626-99df-444d-a1bd-0fae5db10e52" providerId="AD" clId="Web-{E55E535E-933A-1FCD-B679-4E52041E5283}" dt="2023-11-06T19:07:54.364" v="51" actId="20577"/>
          <ac:spMkLst>
            <pc:docMk/>
            <pc:sldMk cId="4274004752" sldId="302"/>
            <ac:spMk id="2" creationId="{32E52867-2DB6-00A4-B3B9-01CE93409CA4}"/>
          </ac:spMkLst>
        </pc:spChg>
        <pc:spChg chg="mod">
          <ac:chgData name="Segarra, Carlos" userId="S::cs1620@ic.ac.uk::1ba10626-99df-444d-a1bd-0fae5db10e52" providerId="AD" clId="Web-{E55E535E-933A-1FCD-B679-4E52041E5283}" dt="2023-11-06T19:08:46.211" v="157" actId="20577"/>
          <ac:spMkLst>
            <pc:docMk/>
            <pc:sldMk cId="4274004752" sldId="302"/>
            <ac:spMk id="3" creationId="{C503BC01-4035-6198-D78E-160A91917259}"/>
          </ac:spMkLst>
        </pc:spChg>
        <pc:spChg chg="add mod">
          <ac:chgData name="Segarra, Carlos" userId="S::cs1620@ic.ac.uk::1ba10626-99df-444d-a1bd-0fae5db10e52" providerId="AD" clId="Web-{E55E535E-933A-1FCD-B679-4E52041E5283}" dt="2023-11-06T20:17:38.924" v="1806" actId="1076"/>
          <ac:spMkLst>
            <pc:docMk/>
            <pc:sldMk cId="4274004752" sldId="302"/>
            <ac:spMk id="7" creationId="{A6645694-6126-C4DE-FF4A-E472A2AACB78}"/>
          </ac:spMkLst>
        </pc:spChg>
        <pc:spChg chg="add mod">
          <ac:chgData name="Segarra, Carlos" userId="S::cs1620@ic.ac.uk::1ba10626-99df-444d-a1bd-0fae5db10e52" providerId="AD" clId="Web-{E55E535E-933A-1FCD-B679-4E52041E5283}" dt="2023-11-06T20:17:38.924" v="1807" actId="1076"/>
          <ac:spMkLst>
            <pc:docMk/>
            <pc:sldMk cId="4274004752" sldId="302"/>
            <ac:spMk id="9" creationId="{FDD6477C-0658-B627-1CE9-DF9822457750}"/>
          </ac:spMkLst>
        </pc:spChg>
        <pc:spChg chg="add mod">
          <ac:chgData name="Segarra, Carlos" userId="S::cs1620@ic.ac.uk::1ba10626-99df-444d-a1bd-0fae5db10e52" providerId="AD" clId="Web-{E55E535E-933A-1FCD-B679-4E52041E5283}" dt="2023-11-06T20:17:38.939" v="1808" actId="1076"/>
          <ac:spMkLst>
            <pc:docMk/>
            <pc:sldMk cId="4274004752" sldId="302"/>
            <ac:spMk id="11" creationId="{4B371601-D5DF-8543-F6F3-A6A292B2BDA3}"/>
          </ac:spMkLst>
        </pc:spChg>
        <pc:spChg chg="add mod">
          <ac:chgData name="Segarra, Carlos" userId="S::cs1620@ic.ac.uk::1ba10626-99df-444d-a1bd-0fae5db10e52" providerId="AD" clId="Web-{E55E535E-933A-1FCD-B679-4E52041E5283}" dt="2023-11-06T20:18:40.037" v="1836" actId="1076"/>
          <ac:spMkLst>
            <pc:docMk/>
            <pc:sldMk cId="4274004752" sldId="302"/>
            <ac:spMk id="15" creationId="{48F815C4-D283-5EF2-348C-673BAA4D31C7}"/>
          </ac:spMkLst>
        </pc:spChg>
        <pc:spChg chg="add mod">
          <ac:chgData name="Segarra, Carlos" userId="S::cs1620@ic.ac.uk::1ba10626-99df-444d-a1bd-0fae5db10e52" providerId="AD" clId="Web-{E55E535E-933A-1FCD-B679-4E52041E5283}" dt="2023-11-06T20:20:31.263" v="1850" actId="1076"/>
          <ac:spMkLst>
            <pc:docMk/>
            <pc:sldMk cId="4274004752" sldId="302"/>
            <ac:spMk id="17" creationId="{07E3AD2A-03A2-313F-0A3D-A739C9FAAFD4}"/>
          </ac:spMkLst>
        </pc:spChg>
        <pc:spChg chg="add mod">
          <ac:chgData name="Segarra, Carlos" userId="S::cs1620@ic.ac.uk::1ba10626-99df-444d-a1bd-0fae5db10e52" providerId="AD" clId="Web-{E55E535E-933A-1FCD-B679-4E52041E5283}" dt="2023-11-06T20:20:44.998" v="1858" actId="14100"/>
          <ac:spMkLst>
            <pc:docMk/>
            <pc:sldMk cId="4274004752" sldId="302"/>
            <ac:spMk id="18" creationId="{C232BDE8-07F5-7E47-4BD3-E0B3BAC60620}"/>
          </ac:spMkLst>
        </pc:spChg>
        <pc:spChg chg="add mod">
          <ac:chgData name="Segarra, Carlos" userId="S::cs1620@ic.ac.uk::1ba10626-99df-444d-a1bd-0fae5db10e52" providerId="AD" clId="Web-{E55E535E-933A-1FCD-B679-4E52041E5283}" dt="2023-11-06T20:21:11.828" v="1875" actId="1076"/>
          <ac:spMkLst>
            <pc:docMk/>
            <pc:sldMk cId="4274004752" sldId="302"/>
            <ac:spMk id="19" creationId="{B2A57DE3-7CA7-717A-7B48-BE79D90AF280}"/>
          </ac:spMkLst>
        </pc:spChg>
        <pc:picChg chg="add mod">
          <ac:chgData name="Segarra, Carlos" userId="S::cs1620@ic.ac.uk::1ba10626-99df-444d-a1bd-0fae5db10e52" providerId="AD" clId="Web-{E55E535E-933A-1FCD-B679-4E52041E5283}" dt="2023-11-06T20:18:40.021" v="1834" actId="1076"/>
          <ac:picMkLst>
            <pc:docMk/>
            <pc:sldMk cId="4274004752" sldId="302"/>
            <ac:picMk id="13" creationId="{E210448E-25A8-4B3A-DDDB-673EF5618238}"/>
          </ac:picMkLst>
        </pc:picChg>
        <pc:picChg chg="add mod">
          <ac:chgData name="Segarra, Carlos" userId="S::cs1620@ic.ac.uk::1ba10626-99df-444d-a1bd-0fae5db10e52" providerId="AD" clId="Web-{E55E535E-933A-1FCD-B679-4E52041E5283}" dt="2023-11-06T20:18:40.021" v="1835" actId="1076"/>
          <ac:picMkLst>
            <pc:docMk/>
            <pc:sldMk cId="4274004752" sldId="302"/>
            <ac:picMk id="14" creationId="{963037D1-2FCD-2EE6-43FC-0F5744755873}"/>
          </ac:picMkLst>
        </pc:picChg>
        <pc:picChg chg="add mod">
          <ac:chgData name="Segarra, Carlos" userId="S::cs1620@ic.ac.uk::1ba10626-99df-444d-a1bd-0fae5db10e52" providerId="AD" clId="Web-{E55E535E-933A-1FCD-B679-4E52041E5283}" dt="2023-11-06T20:19:58.073" v="1840" actId="1076"/>
          <ac:picMkLst>
            <pc:docMk/>
            <pc:sldMk cId="4274004752" sldId="302"/>
            <ac:picMk id="16" creationId="{DF9FE865-3989-BDF4-7FCC-E933878BB6C7}"/>
          </ac:picMkLst>
        </pc:picChg>
      </pc:sldChg>
      <pc:sldChg chg="modSp new">
        <pc:chgData name="Segarra, Carlos" userId="S::cs1620@ic.ac.uk::1ba10626-99df-444d-a1bd-0fae5db10e52" providerId="AD" clId="Web-{E55E535E-933A-1FCD-B679-4E52041E5283}" dt="2023-11-06T19:18:06.934" v="500" actId="1076"/>
        <pc:sldMkLst>
          <pc:docMk/>
          <pc:sldMk cId="3386063930" sldId="303"/>
        </pc:sldMkLst>
        <pc:spChg chg="mod">
          <ac:chgData name="Segarra, Carlos" userId="S::cs1620@ic.ac.uk::1ba10626-99df-444d-a1bd-0fae5db10e52" providerId="AD" clId="Web-{E55E535E-933A-1FCD-B679-4E52041E5283}" dt="2023-11-06T19:12:27.241" v="203" actId="20577"/>
          <ac:spMkLst>
            <pc:docMk/>
            <pc:sldMk cId="3386063930" sldId="303"/>
            <ac:spMk id="2" creationId="{8F9DF0AA-F230-C0B9-1F40-FB7AEA2B27A1}"/>
          </ac:spMkLst>
        </pc:spChg>
        <pc:spChg chg="mod">
          <ac:chgData name="Segarra, Carlos" userId="S::cs1620@ic.ac.uk::1ba10626-99df-444d-a1bd-0fae5db10e52" providerId="AD" clId="Web-{E55E535E-933A-1FCD-B679-4E52041E5283}" dt="2023-11-06T19:18:06.934" v="500" actId="1076"/>
          <ac:spMkLst>
            <pc:docMk/>
            <pc:sldMk cId="3386063930" sldId="303"/>
            <ac:spMk id="3" creationId="{6A7DA9B8-A43B-8844-3E51-1C5BA7D07A0F}"/>
          </ac:spMkLst>
        </pc:spChg>
      </pc:sldChg>
      <pc:sldChg chg="addSp delSp modSp new addAnim">
        <pc:chgData name="Segarra, Carlos" userId="S::cs1620@ic.ac.uk::1ba10626-99df-444d-a1bd-0fae5db10e52" providerId="AD" clId="Web-{E55E535E-933A-1FCD-B679-4E52041E5283}" dt="2023-11-06T19:24:28.614" v="738" actId="1076"/>
        <pc:sldMkLst>
          <pc:docMk/>
          <pc:sldMk cId="3030758174" sldId="304"/>
        </pc:sldMkLst>
        <pc:spChg chg="mod">
          <ac:chgData name="Segarra, Carlos" userId="S::cs1620@ic.ac.uk::1ba10626-99df-444d-a1bd-0fae5db10e52" providerId="AD" clId="Web-{E55E535E-933A-1FCD-B679-4E52041E5283}" dt="2023-11-06T19:19:08.281" v="523" actId="20577"/>
          <ac:spMkLst>
            <pc:docMk/>
            <pc:sldMk cId="3030758174" sldId="304"/>
            <ac:spMk id="2" creationId="{A59F1B26-993F-5D29-BF2A-0411255EBDD6}"/>
          </ac:spMkLst>
        </pc:spChg>
        <pc:spChg chg="del">
          <ac:chgData name="Segarra, Carlos" userId="S::cs1620@ic.ac.uk::1ba10626-99df-444d-a1bd-0fae5db10e52" providerId="AD" clId="Web-{E55E535E-933A-1FCD-B679-4E52041E5283}" dt="2023-11-06T19:19:13.938" v="524"/>
          <ac:spMkLst>
            <pc:docMk/>
            <pc:sldMk cId="3030758174" sldId="304"/>
            <ac:spMk id="3" creationId="{21BC2714-1A5F-7650-0120-E73F2D10CAB1}"/>
          </ac:spMkLst>
        </pc:spChg>
        <pc:spChg chg="add del mod">
          <ac:chgData name="Segarra, Carlos" userId="S::cs1620@ic.ac.uk::1ba10626-99df-444d-a1bd-0fae5db10e52" providerId="AD" clId="Web-{E55E535E-933A-1FCD-B679-4E52041E5283}" dt="2023-11-06T19:23:33.048" v="673"/>
          <ac:spMkLst>
            <pc:docMk/>
            <pc:sldMk cId="3030758174" sldId="304"/>
            <ac:spMk id="7" creationId="{662946F5-A58B-C26E-6893-7FF3848ED1CB}"/>
          </ac:spMkLst>
        </pc:spChg>
        <pc:spChg chg="add mod">
          <ac:chgData name="Segarra, Carlos" userId="S::cs1620@ic.ac.uk::1ba10626-99df-444d-a1bd-0fae5db10e52" providerId="AD" clId="Web-{E55E535E-933A-1FCD-B679-4E52041E5283}" dt="2023-11-06T19:23:36.673" v="674" actId="1076"/>
          <ac:spMkLst>
            <pc:docMk/>
            <pc:sldMk cId="3030758174" sldId="304"/>
            <ac:spMk id="8" creationId="{BC572C82-B7EB-AA74-C3FF-6AEA6AFD17F8}"/>
          </ac:spMkLst>
        </pc:spChg>
        <pc:spChg chg="add del">
          <ac:chgData name="Segarra, Carlos" userId="S::cs1620@ic.ac.uk::1ba10626-99df-444d-a1bd-0fae5db10e52" providerId="AD" clId="Web-{E55E535E-933A-1FCD-B679-4E52041E5283}" dt="2023-11-06T19:23:14.797" v="665"/>
          <ac:spMkLst>
            <pc:docMk/>
            <pc:sldMk cId="3030758174" sldId="304"/>
            <ac:spMk id="9" creationId="{FB2204E0-14D4-3B96-C0F0-1689D2134556}"/>
          </ac:spMkLst>
        </pc:spChg>
        <pc:spChg chg="add del mod">
          <ac:chgData name="Segarra, Carlos" userId="S::cs1620@ic.ac.uk::1ba10626-99df-444d-a1bd-0fae5db10e52" providerId="AD" clId="Web-{E55E535E-933A-1FCD-B679-4E52041E5283}" dt="2023-11-06T19:24:13.050" v="715"/>
          <ac:spMkLst>
            <pc:docMk/>
            <pc:sldMk cId="3030758174" sldId="304"/>
            <ac:spMk id="10" creationId="{8A124D2C-F572-1684-CD3A-E311F6E4CA0B}"/>
          </ac:spMkLst>
        </pc:spChg>
        <pc:spChg chg="add mod">
          <ac:chgData name="Segarra, Carlos" userId="S::cs1620@ic.ac.uk::1ba10626-99df-444d-a1bd-0fae5db10e52" providerId="AD" clId="Web-{E55E535E-933A-1FCD-B679-4E52041E5283}" dt="2023-11-06T19:24:28.614" v="738" actId="1076"/>
          <ac:spMkLst>
            <pc:docMk/>
            <pc:sldMk cId="3030758174" sldId="304"/>
            <ac:spMk id="12" creationId="{702A3DCB-602B-6223-D4B8-D2400D8ED62D}"/>
          </ac:spMkLst>
        </pc:spChg>
        <pc:picChg chg="add mod">
          <ac:chgData name="Segarra, Carlos" userId="S::cs1620@ic.ac.uk::1ba10626-99df-444d-a1bd-0fae5db10e52" providerId="AD" clId="Web-{E55E535E-933A-1FCD-B679-4E52041E5283}" dt="2023-11-06T19:20:15.348" v="533" actId="1076"/>
          <ac:picMkLst>
            <pc:docMk/>
            <pc:sldMk cId="3030758174" sldId="304"/>
            <ac:picMk id="6" creationId="{3C596140-0214-DB25-1E27-0485CA1019DE}"/>
          </ac:picMkLst>
        </pc:picChg>
      </pc:sldChg>
      <pc:sldChg chg="addSp delSp modSp new addAnim delAnim">
        <pc:chgData name="Segarra, Carlos" userId="S::cs1620@ic.ac.uk::1ba10626-99df-444d-a1bd-0fae5db10e52" providerId="AD" clId="Web-{E55E535E-933A-1FCD-B679-4E52041E5283}" dt="2023-11-06T19:35:07.232" v="967" actId="20577"/>
        <pc:sldMkLst>
          <pc:docMk/>
          <pc:sldMk cId="287958998" sldId="305"/>
        </pc:sldMkLst>
        <pc:spChg chg="mod">
          <ac:chgData name="Segarra, Carlos" userId="S::cs1620@ic.ac.uk::1ba10626-99df-444d-a1bd-0fae5db10e52" providerId="AD" clId="Web-{E55E535E-933A-1FCD-B679-4E52041E5283}" dt="2023-11-06T19:25:06.632" v="758" actId="20577"/>
          <ac:spMkLst>
            <pc:docMk/>
            <pc:sldMk cId="287958998" sldId="305"/>
            <ac:spMk id="2" creationId="{426645B6-4EFA-CBDA-8790-287CEC70841B}"/>
          </ac:spMkLst>
        </pc:spChg>
        <pc:spChg chg="del">
          <ac:chgData name="Segarra, Carlos" userId="S::cs1620@ic.ac.uk::1ba10626-99df-444d-a1bd-0fae5db10e52" providerId="AD" clId="Web-{E55E535E-933A-1FCD-B679-4E52041E5283}" dt="2023-11-06T19:25:17.726" v="759"/>
          <ac:spMkLst>
            <pc:docMk/>
            <pc:sldMk cId="287958998" sldId="305"/>
            <ac:spMk id="3" creationId="{BB697706-7F89-523E-22F5-CF49B6DB077E}"/>
          </ac:spMkLst>
        </pc:spChg>
        <pc:spChg chg="mod">
          <ac:chgData name="Segarra, Carlos" userId="S::cs1620@ic.ac.uk::1ba10626-99df-444d-a1bd-0fae5db10e52" providerId="AD" clId="Web-{E55E535E-933A-1FCD-B679-4E52041E5283}" dt="2023-11-06T19:35:07.232" v="967" actId="20577"/>
          <ac:spMkLst>
            <pc:docMk/>
            <pc:sldMk cId="287958998" sldId="305"/>
            <ac:spMk id="4" creationId="{0DBDE2DF-6513-3C92-526A-8E74F16317CA}"/>
          </ac:spMkLst>
        </pc:spChg>
        <pc:spChg chg="add mod">
          <ac:chgData name="Segarra, Carlos" userId="S::cs1620@ic.ac.uk::1ba10626-99df-444d-a1bd-0fae5db10e52" providerId="AD" clId="Web-{E55E535E-933A-1FCD-B679-4E52041E5283}" dt="2023-11-06T19:25:48.431" v="799" actId="1076"/>
          <ac:spMkLst>
            <pc:docMk/>
            <pc:sldMk cId="287958998" sldId="305"/>
            <ac:spMk id="7" creationId="{A3B61E86-A559-5942-1157-2E3E1B9B5676}"/>
          </ac:spMkLst>
        </pc:spChg>
        <pc:spChg chg="add mod">
          <ac:chgData name="Segarra, Carlos" userId="S::cs1620@ic.ac.uk::1ba10626-99df-444d-a1bd-0fae5db10e52" providerId="AD" clId="Web-{E55E535E-933A-1FCD-B679-4E52041E5283}" dt="2023-11-06T19:31:20.874" v="874" actId="1076"/>
          <ac:spMkLst>
            <pc:docMk/>
            <pc:sldMk cId="287958998" sldId="305"/>
            <ac:spMk id="10" creationId="{F0C5DA67-13C3-9562-761E-89FA909DB04D}"/>
          </ac:spMkLst>
        </pc:spChg>
        <pc:spChg chg="add mod">
          <ac:chgData name="Segarra, Carlos" userId="S::cs1620@ic.ac.uk::1ba10626-99df-444d-a1bd-0fae5db10e52" providerId="AD" clId="Web-{E55E535E-933A-1FCD-B679-4E52041E5283}" dt="2023-11-06T19:31:34.969" v="881" actId="14100"/>
          <ac:spMkLst>
            <pc:docMk/>
            <pc:sldMk cId="287958998" sldId="305"/>
            <ac:spMk id="12" creationId="{36688780-5512-A3C2-68E6-F769E06EC7B7}"/>
          </ac:spMkLst>
        </pc:spChg>
        <pc:spChg chg="add mod">
          <ac:chgData name="Segarra, Carlos" userId="S::cs1620@ic.ac.uk::1ba10626-99df-444d-a1bd-0fae5db10e52" providerId="AD" clId="Web-{E55E535E-933A-1FCD-B679-4E52041E5283}" dt="2023-11-06T19:32:00.642" v="900" actId="1076"/>
          <ac:spMkLst>
            <pc:docMk/>
            <pc:sldMk cId="287958998" sldId="305"/>
            <ac:spMk id="14" creationId="{3B663964-A1A3-9740-7300-C054EFD0833E}"/>
          </ac:spMkLst>
        </pc:spChg>
        <pc:spChg chg="add mod">
          <ac:chgData name="Segarra, Carlos" userId="S::cs1620@ic.ac.uk::1ba10626-99df-444d-a1bd-0fae5db10e52" providerId="AD" clId="Web-{E55E535E-933A-1FCD-B679-4E52041E5283}" dt="2023-11-06T19:33:10.709" v="962" actId="1076"/>
          <ac:spMkLst>
            <pc:docMk/>
            <pc:sldMk cId="287958998" sldId="305"/>
            <ac:spMk id="16" creationId="{0C9F3BEB-94C2-0297-CF82-96F8C78674A4}"/>
          </ac:spMkLst>
        </pc:spChg>
        <pc:picChg chg="add mod">
          <ac:chgData name="Segarra, Carlos" userId="S::cs1620@ic.ac.uk::1ba10626-99df-444d-a1bd-0fae5db10e52" providerId="AD" clId="Web-{E55E535E-933A-1FCD-B679-4E52041E5283}" dt="2023-11-06T19:26:29.231" v="806" actId="1076"/>
          <ac:picMkLst>
            <pc:docMk/>
            <pc:sldMk cId="287958998" sldId="305"/>
            <ac:picMk id="8" creationId="{E0E0E617-F4A7-50C0-32FF-306A5AECC516}"/>
          </ac:picMkLst>
        </pc:picChg>
      </pc:sldChg>
      <pc:sldChg chg="new del">
        <pc:chgData name="Segarra, Carlos" userId="S::cs1620@ic.ac.uk::1ba10626-99df-444d-a1bd-0fae5db10e52" providerId="AD" clId="Web-{E55E535E-933A-1FCD-B679-4E52041E5283}" dt="2023-11-06T19:27:07.936" v="833"/>
        <pc:sldMkLst>
          <pc:docMk/>
          <pc:sldMk cId="2223779417" sldId="306"/>
        </pc:sldMkLst>
      </pc:sldChg>
      <pc:sldChg chg="modSp add replId">
        <pc:chgData name="Segarra, Carlos" userId="S::cs1620@ic.ac.uk::1ba10626-99df-444d-a1bd-0fae5db10e52" providerId="AD" clId="Web-{E55E535E-933A-1FCD-B679-4E52041E5283}" dt="2023-11-06T19:27:21.171" v="855" actId="20577"/>
        <pc:sldMkLst>
          <pc:docMk/>
          <pc:sldMk cId="2785713624" sldId="307"/>
        </pc:sldMkLst>
        <pc:spChg chg="mod">
          <ac:chgData name="Segarra, Carlos" userId="S::cs1620@ic.ac.uk::1ba10626-99df-444d-a1bd-0fae5db10e52" providerId="AD" clId="Web-{E55E535E-933A-1FCD-B679-4E52041E5283}" dt="2023-11-06T19:27:21.171" v="855" actId="20577"/>
          <ac:spMkLst>
            <pc:docMk/>
            <pc:sldMk cId="2785713624" sldId="307"/>
            <ac:spMk id="3" creationId="{1CB3DF7F-473C-BE90-3892-C7B1C6A3A3A5}"/>
          </ac:spMkLst>
        </pc:spChg>
      </pc:sldChg>
      <pc:sldChg chg="addSp delSp modSp add replId addAnim delAnim">
        <pc:chgData name="Segarra, Carlos" userId="S::cs1620@ic.ac.uk::1ba10626-99df-444d-a1bd-0fae5db10e52" providerId="AD" clId="Web-{E55E535E-933A-1FCD-B679-4E52041E5283}" dt="2023-11-06T20:32:41.793" v="2211" actId="20577"/>
        <pc:sldMkLst>
          <pc:docMk/>
          <pc:sldMk cId="3129110653" sldId="308"/>
        </pc:sldMkLst>
        <pc:spChg chg="mod">
          <ac:chgData name="Segarra, Carlos" userId="S::cs1620@ic.ac.uk::1ba10626-99df-444d-a1bd-0fae5db10e52" providerId="AD" clId="Web-{E55E535E-933A-1FCD-B679-4E52041E5283}" dt="2023-11-06T19:35:45" v="969" actId="20577"/>
          <ac:spMkLst>
            <pc:docMk/>
            <pc:sldMk cId="3129110653" sldId="308"/>
            <ac:spMk id="4" creationId="{0DBDE2DF-6513-3C92-526A-8E74F16317CA}"/>
          </ac:spMkLst>
        </pc:spChg>
        <pc:spChg chg="mod">
          <ac:chgData name="Segarra, Carlos" userId="S::cs1620@ic.ac.uk::1ba10626-99df-444d-a1bd-0fae5db10e52" providerId="AD" clId="Web-{E55E535E-933A-1FCD-B679-4E52041E5283}" dt="2023-11-06T19:36:40.706" v="994" actId="14100"/>
          <ac:spMkLst>
            <pc:docMk/>
            <pc:sldMk cId="3129110653" sldId="308"/>
            <ac:spMk id="7" creationId="{A3B61E86-A559-5942-1157-2E3E1B9B5676}"/>
          </ac:spMkLst>
        </pc:spChg>
        <pc:spChg chg="add mod">
          <ac:chgData name="Segarra, Carlos" userId="S::cs1620@ic.ac.uk::1ba10626-99df-444d-a1bd-0fae5db10e52" providerId="AD" clId="Web-{E55E535E-933A-1FCD-B679-4E52041E5283}" dt="2023-11-06T19:41:52.523" v="1197" actId="20577"/>
          <ac:spMkLst>
            <pc:docMk/>
            <pc:sldMk cId="3129110653" sldId="308"/>
            <ac:spMk id="9" creationId="{80755D09-B6C5-1049-5653-F164E4D9B248}"/>
          </ac:spMkLst>
        </pc:spChg>
        <pc:spChg chg="mod">
          <ac:chgData name="Segarra, Carlos" userId="S::cs1620@ic.ac.uk::1ba10626-99df-444d-a1bd-0fae5db10e52" providerId="AD" clId="Web-{E55E535E-933A-1FCD-B679-4E52041E5283}" dt="2023-11-06T19:37:21.928" v="1012" actId="14100"/>
          <ac:spMkLst>
            <pc:docMk/>
            <pc:sldMk cId="3129110653" sldId="308"/>
            <ac:spMk id="10" creationId="{F0C5DA67-13C3-9562-761E-89FA909DB04D}"/>
          </ac:spMkLst>
        </pc:spChg>
        <pc:spChg chg="del">
          <ac:chgData name="Segarra, Carlos" userId="S::cs1620@ic.ac.uk::1ba10626-99df-444d-a1bd-0fae5db10e52" providerId="AD" clId="Web-{E55E535E-933A-1FCD-B679-4E52041E5283}" dt="2023-11-06T19:38:37.964" v="1013"/>
          <ac:spMkLst>
            <pc:docMk/>
            <pc:sldMk cId="3129110653" sldId="308"/>
            <ac:spMk id="12" creationId="{36688780-5512-A3C2-68E6-F769E06EC7B7}"/>
          </ac:spMkLst>
        </pc:spChg>
        <pc:spChg chg="mod">
          <ac:chgData name="Segarra, Carlos" userId="S::cs1620@ic.ac.uk::1ba10626-99df-444d-a1bd-0fae5db10e52" providerId="AD" clId="Web-{E55E535E-933A-1FCD-B679-4E52041E5283}" dt="2023-11-06T19:39:07.731" v="1050" actId="1076"/>
          <ac:spMkLst>
            <pc:docMk/>
            <pc:sldMk cId="3129110653" sldId="308"/>
            <ac:spMk id="14" creationId="{3B663964-A1A3-9740-7300-C054EFD0833E}"/>
          </ac:spMkLst>
        </pc:spChg>
        <pc:spChg chg="mod">
          <ac:chgData name="Segarra, Carlos" userId="S::cs1620@ic.ac.uk::1ba10626-99df-444d-a1bd-0fae5db10e52" providerId="AD" clId="Web-{E55E535E-933A-1FCD-B679-4E52041E5283}" dt="2023-11-06T20:32:41.793" v="2211" actId="20577"/>
          <ac:spMkLst>
            <pc:docMk/>
            <pc:sldMk cId="3129110653" sldId="308"/>
            <ac:spMk id="16" creationId="{0C9F3BEB-94C2-0297-CF82-96F8C78674A4}"/>
          </ac:spMkLst>
        </pc:spChg>
        <pc:picChg chg="add mod">
          <ac:chgData name="Segarra, Carlos" userId="S::cs1620@ic.ac.uk::1ba10626-99df-444d-a1bd-0fae5db10e52" providerId="AD" clId="Web-{E55E535E-933A-1FCD-B679-4E52041E5283}" dt="2023-11-06T19:36:18.096" v="977" actId="1076"/>
          <ac:picMkLst>
            <pc:docMk/>
            <pc:sldMk cId="3129110653" sldId="308"/>
            <ac:picMk id="3" creationId="{AE1344D4-B14D-615C-8E91-2D8FA34B60CA}"/>
          </ac:picMkLst>
        </pc:picChg>
        <pc:picChg chg="del">
          <ac:chgData name="Segarra, Carlos" userId="S::cs1620@ic.ac.uk::1ba10626-99df-444d-a1bd-0fae5db10e52" providerId="AD" clId="Web-{E55E535E-933A-1FCD-B679-4E52041E5283}" dt="2023-11-06T19:34:45.699" v="965"/>
          <ac:picMkLst>
            <pc:docMk/>
            <pc:sldMk cId="3129110653" sldId="308"/>
            <ac:picMk id="8" creationId="{E0E0E617-F4A7-50C0-32FF-306A5AECC516}"/>
          </ac:picMkLst>
        </pc:picChg>
      </pc:sldChg>
      <pc:sldChg chg="addSp delSp modSp add replId addAnim delAnim modAnim">
        <pc:chgData name="Segarra, Carlos" userId="S::cs1620@ic.ac.uk::1ba10626-99df-444d-a1bd-0fae5db10e52" providerId="AD" clId="Web-{E55E535E-933A-1FCD-B679-4E52041E5283}" dt="2023-11-06T19:56:35.767" v="1565" actId="1076"/>
        <pc:sldMkLst>
          <pc:docMk/>
          <pc:sldMk cId="2073372387" sldId="309"/>
        </pc:sldMkLst>
        <pc:spChg chg="mod">
          <ac:chgData name="Segarra, Carlos" userId="S::cs1620@ic.ac.uk::1ba10626-99df-444d-a1bd-0fae5db10e52" providerId="AD" clId="Web-{E55E535E-933A-1FCD-B679-4E52041E5283}" dt="2023-11-06T19:48:12.954" v="1258" actId="1076"/>
          <ac:spMkLst>
            <pc:docMk/>
            <pc:sldMk cId="2073372387" sldId="309"/>
            <ac:spMk id="7" creationId="{A3B61E86-A559-5942-1157-2E3E1B9B5676}"/>
          </ac:spMkLst>
        </pc:spChg>
        <pc:spChg chg="del">
          <ac:chgData name="Segarra, Carlos" userId="S::cs1620@ic.ac.uk::1ba10626-99df-444d-a1bd-0fae5db10e52" providerId="AD" clId="Web-{E55E535E-933A-1FCD-B679-4E52041E5283}" dt="2023-11-06T19:47:11.606" v="1239"/>
          <ac:spMkLst>
            <pc:docMk/>
            <pc:sldMk cId="2073372387" sldId="309"/>
            <ac:spMk id="9" creationId="{80755D09-B6C5-1049-5653-F164E4D9B248}"/>
          </ac:spMkLst>
        </pc:spChg>
        <pc:spChg chg="del">
          <ac:chgData name="Segarra, Carlos" userId="S::cs1620@ic.ac.uk::1ba10626-99df-444d-a1bd-0fae5db10e52" providerId="AD" clId="Web-{E55E535E-933A-1FCD-B679-4E52041E5283}" dt="2023-11-06T19:47:11.606" v="1241"/>
          <ac:spMkLst>
            <pc:docMk/>
            <pc:sldMk cId="2073372387" sldId="309"/>
            <ac:spMk id="10" creationId="{F0C5DA67-13C3-9562-761E-89FA909DB04D}"/>
          </ac:spMkLst>
        </pc:spChg>
        <pc:spChg chg="add mod">
          <ac:chgData name="Segarra, Carlos" userId="S::cs1620@ic.ac.uk::1ba10626-99df-444d-a1bd-0fae5db10e52" providerId="AD" clId="Web-{E55E535E-933A-1FCD-B679-4E52041E5283}" dt="2023-11-06T19:48:52.128" v="1284" actId="1076"/>
          <ac:spMkLst>
            <pc:docMk/>
            <pc:sldMk cId="2073372387" sldId="309"/>
            <ac:spMk id="12" creationId="{353EE3A3-AD14-6F37-15BD-DE46D87063DE}"/>
          </ac:spMkLst>
        </pc:spChg>
        <pc:spChg chg="del">
          <ac:chgData name="Segarra, Carlos" userId="S::cs1620@ic.ac.uk::1ba10626-99df-444d-a1bd-0fae5db10e52" providerId="AD" clId="Web-{E55E535E-933A-1FCD-B679-4E52041E5283}" dt="2023-11-06T19:47:11.606" v="1240"/>
          <ac:spMkLst>
            <pc:docMk/>
            <pc:sldMk cId="2073372387" sldId="309"/>
            <ac:spMk id="14" creationId="{3B663964-A1A3-9740-7300-C054EFD0833E}"/>
          </ac:spMkLst>
        </pc:spChg>
        <pc:spChg chg="add mod">
          <ac:chgData name="Segarra, Carlos" userId="S::cs1620@ic.ac.uk::1ba10626-99df-444d-a1bd-0fae5db10e52" providerId="AD" clId="Web-{E55E535E-933A-1FCD-B679-4E52041E5283}" dt="2023-11-06T19:50:12.946" v="1315" actId="14100"/>
          <ac:spMkLst>
            <pc:docMk/>
            <pc:sldMk cId="2073372387" sldId="309"/>
            <ac:spMk id="15" creationId="{3F4E88BC-9B79-4CE4-37CD-63841B5A92F1}"/>
          </ac:spMkLst>
        </pc:spChg>
        <pc:spChg chg="mod">
          <ac:chgData name="Segarra, Carlos" userId="S::cs1620@ic.ac.uk::1ba10626-99df-444d-a1bd-0fae5db10e52" providerId="AD" clId="Web-{E55E535E-933A-1FCD-B679-4E52041E5283}" dt="2023-11-06T19:56:35.767" v="1565" actId="1076"/>
          <ac:spMkLst>
            <pc:docMk/>
            <pc:sldMk cId="2073372387" sldId="309"/>
            <ac:spMk id="16" creationId="{0C9F3BEB-94C2-0297-CF82-96F8C78674A4}"/>
          </ac:spMkLst>
        </pc:spChg>
        <pc:spChg chg="add mod">
          <ac:chgData name="Segarra, Carlos" userId="S::cs1620@ic.ac.uk::1ba10626-99df-444d-a1bd-0fae5db10e52" providerId="AD" clId="Web-{E55E535E-933A-1FCD-B679-4E52041E5283}" dt="2023-11-06T19:51:20.513" v="1355" actId="1076"/>
          <ac:spMkLst>
            <pc:docMk/>
            <pc:sldMk cId="2073372387" sldId="309"/>
            <ac:spMk id="18" creationId="{985FBC27-E103-B1BD-52FB-AAFBEB618730}"/>
          </ac:spMkLst>
        </pc:spChg>
        <pc:spChg chg="add mod">
          <ac:chgData name="Segarra, Carlos" userId="S::cs1620@ic.ac.uk::1ba10626-99df-444d-a1bd-0fae5db10e52" providerId="AD" clId="Web-{E55E535E-933A-1FCD-B679-4E52041E5283}" dt="2023-11-06T19:56:03.624" v="1539" actId="20577"/>
          <ac:spMkLst>
            <pc:docMk/>
            <pc:sldMk cId="2073372387" sldId="309"/>
            <ac:spMk id="20" creationId="{9A566D29-29C2-F80F-5BDC-511176B468FA}"/>
          </ac:spMkLst>
        </pc:spChg>
        <pc:picChg chg="mod">
          <ac:chgData name="Segarra, Carlos" userId="S::cs1620@ic.ac.uk::1ba10626-99df-444d-a1bd-0fae5db10e52" providerId="AD" clId="Web-{E55E535E-933A-1FCD-B679-4E52041E5283}" dt="2023-11-06T19:47:57.984" v="1257" actId="1076"/>
          <ac:picMkLst>
            <pc:docMk/>
            <pc:sldMk cId="2073372387" sldId="309"/>
            <ac:picMk id="3" creationId="{AE1344D4-B14D-615C-8E91-2D8FA34B60CA}"/>
          </ac:picMkLst>
        </pc:picChg>
        <pc:picChg chg="add mod">
          <ac:chgData name="Segarra, Carlos" userId="S::cs1620@ic.ac.uk::1ba10626-99df-444d-a1bd-0fae5db10e52" providerId="AD" clId="Web-{E55E535E-933A-1FCD-B679-4E52041E5283}" dt="2023-11-06T19:47:57.937" v="1256" actId="1076"/>
          <ac:picMkLst>
            <pc:docMk/>
            <pc:sldMk cId="2073372387" sldId="309"/>
            <ac:picMk id="8" creationId="{1D9C1F53-47A4-4DD1-2AFE-263B82B43E04}"/>
          </ac:picMkLst>
        </pc:picChg>
      </pc:sldChg>
      <pc:sldChg chg="addSp delSp modSp new addAnim">
        <pc:chgData name="Segarra, Carlos" userId="S::cs1620@ic.ac.uk::1ba10626-99df-444d-a1bd-0fae5db10e52" providerId="AD" clId="Web-{E55E535E-933A-1FCD-B679-4E52041E5283}" dt="2023-11-06T20:00:31.578" v="1645" actId="1076"/>
        <pc:sldMkLst>
          <pc:docMk/>
          <pc:sldMk cId="761973302" sldId="310"/>
        </pc:sldMkLst>
        <pc:spChg chg="mod">
          <ac:chgData name="Segarra, Carlos" userId="S::cs1620@ic.ac.uk::1ba10626-99df-444d-a1bd-0fae5db10e52" providerId="AD" clId="Web-{E55E535E-933A-1FCD-B679-4E52041E5283}" dt="2023-11-06T19:57:57.037" v="1581" actId="20577"/>
          <ac:spMkLst>
            <pc:docMk/>
            <pc:sldMk cId="761973302" sldId="310"/>
            <ac:spMk id="2" creationId="{BBF90440-29A8-6C6A-01D8-4E88773B4F80}"/>
          </ac:spMkLst>
        </pc:spChg>
        <pc:spChg chg="del">
          <ac:chgData name="Segarra, Carlos" userId="S::cs1620@ic.ac.uk::1ba10626-99df-444d-a1bd-0fae5db10e52" providerId="AD" clId="Web-{E55E535E-933A-1FCD-B679-4E52041E5283}" dt="2023-11-06T19:59:07.182" v="1597"/>
          <ac:spMkLst>
            <pc:docMk/>
            <pc:sldMk cId="761973302" sldId="310"/>
            <ac:spMk id="3" creationId="{5521E0AA-2511-C0F5-E036-89AC09B96BB9}"/>
          </ac:spMkLst>
        </pc:spChg>
        <pc:spChg chg="mod">
          <ac:chgData name="Segarra, Carlos" userId="S::cs1620@ic.ac.uk::1ba10626-99df-444d-a1bd-0fae5db10e52" providerId="AD" clId="Web-{E55E535E-933A-1FCD-B679-4E52041E5283}" dt="2023-11-06T19:58:05.069" v="1596" actId="20577"/>
          <ac:spMkLst>
            <pc:docMk/>
            <pc:sldMk cId="761973302" sldId="310"/>
            <ac:spMk id="4" creationId="{96736CDC-B5A5-4A74-8382-F201608D1054}"/>
          </ac:spMkLst>
        </pc:spChg>
        <pc:spChg chg="add mod">
          <ac:chgData name="Segarra, Carlos" userId="S::cs1620@ic.ac.uk::1ba10626-99df-444d-a1bd-0fae5db10e52" providerId="AD" clId="Web-{E55E535E-933A-1FCD-B679-4E52041E5283}" dt="2023-11-06T20:00:31.578" v="1645" actId="1076"/>
          <ac:spMkLst>
            <pc:docMk/>
            <pc:sldMk cId="761973302" sldId="310"/>
            <ac:spMk id="8" creationId="{DF826513-DBE9-2F00-C5E3-B02C69F4F95A}"/>
          </ac:spMkLst>
        </pc:spChg>
        <pc:picChg chg="add mod">
          <ac:chgData name="Segarra, Carlos" userId="S::cs1620@ic.ac.uk::1ba10626-99df-444d-a1bd-0fae5db10e52" providerId="AD" clId="Web-{E55E535E-933A-1FCD-B679-4E52041E5283}" dt="2023-11-06T20:00:30.094" v="1644" actId="1076"/>
          <ac:picMkLst>
            <pc:docMk/>
            <pc:sldMk cId="761973302" sldId="310"/>
            <ac:picMk id="6" creationId="{A81B14F1-6100-AC6C-F80D-C87FFACCEC29}"/>
          </ac:picMkLst>
        </pc:picChg>
      </pc:sldChg>
      <pc:sldChg chg="addSp delSp modSp add replId addAnim">
        <pc:chgData name="Segarra, Carlos" userId="S::cs1620@ic.ac.uk::1ba10626-99df-444d-a1bd-0fae5db10e52" providerId="AD" clId="Web-{E55E535E-933A-1FCD-B679-4E52041E5283}" dt="2023-11-06T20:06:52.993" v="1793" actId="1076"/>
        <pc:sldMkLst>
          <pc:docMk/>
          <pc:sldMk cId="2960770929" sldId="311"/>
        </pc:sldMkLst>
        <pc:spChg chg="mod">
          <ac:chgData name="Segarra, Carlos" userId="S::cs1620@ic.ac.uk::1ba10626-99df-444d-a1bd-0fae5db10e52" providerId="AD" clId="Web-{E55E535E-933A-1FCD-B679-4E52041E5283}" dt="2023-11-06T20:01:30.473" v="1653" actId="20577"/>
          <ac:spMkLst>
            <pc:docMk/>
            <pc:sldMk cId="2960770929" sldId="311"/>
            <ac:spMk id="2" creationId="{BBF90440-29A8-6C6A-01D8-4E88773B4F80}"/>
          </ac:spMkLst>
        </pc:spChg>
        <pc:spChg chg="mod">
          <ac:chgData name="Segarra, Carlos" userId="S::cs1620@ic.ac.uk::1ba10626-99df-444d-a1bd-0fae5db10e52" providerId="AD" clId="Web-{E55E535E-933A-1FCD-B679-4E52041E5283}" dt="2023-11-06T20:03:26.745" v="1675" actId="1076"/>
          <ac:spMkLst>
            <pc:docMk/>
            <pc:sldMk cId="2960770929" sldId="311"/>
            <ac:spMk id="8" creationId="{DF826513-DBE9-2F00-C5E3-B02C69F4F95A}"/>
          </ac:spMkLst>
        </pc:spChg>
        <pc:spChg chg="add mod">
          <ac:chgData name="Segarra, Carlos" userId="S::cs1620@ic.ac.uk::1ba10626-99df-444d-a1bd-0fae5db10e52" providerId="AD" clId="Web-{E55E535E-933A-1FCD-B679-4E52041E5283}" dt="2023-11-06T20:04:55.813" v="1701" actId="1076"/>
          <ac:spMkLst>
            <pc:docMk/>
            <pc:sldMk cId="2960770929" sldId="311"/>
            <ac:spMk id="9" creationId="{4CE00B86-5736-E55E-3DDC-F0321DB5103B}"/>
          </ac:spMkLst>
        </pc:spChg>
        <pc:spChg chg="add mod">
          <ac:chgData name="Segarra, Carlos" userId="S::cs1620@ic.ac.uk::1ba10626-99df-444d-a1bd-0fae5db10e52" providerId="AD" clId="Web-{E55E535E-933A-1FCD-B679-4E52041E5283}" dt="2023-11-06T20:05:55.427" v="1752" actId="20577"/>
          <ac:spMkLst>
            <pc:docMk/>
            <pc:sldMk cId="2960770929" sldId="311"/>
            <ac:spMk id="11" creationId="{A2AFCB5F-F473-AD58-18E0-D725340ACD5C}"/>
          </ac:spMkLst>
        </pc:spChg>
        <pc:spChg chg="add mod">
          <ac:chgData name="Segarra, Carlos" userId="S::cs1620@ic.ac.uk::1ba10626-99df-444d-a1bd-0fae5db10e52" providerId="AD" clId="Web-{E55E535E-933A-1FCD-B679-4E52041E5283}" dt="2023-11-06T20:06:52.993" v="1793" actId="1076"/>
          <ac:spMkLst>
            <pc:docMk/>
            <pc:sldMk cId="2960770929" sldId="311"/>
            <ac:spMk id="13" creationId="{66D7CBA5-99A2-1294-69BF-64F2FBEA7815}"/>
          </ac:spMkLst>
        </pc:spChg>
        <pc:picChg chg="add mod">
          <ac:chgData name="Segarra, Carlos" userId="S::cs1620@ic.ac.uk::1ba10626-99df-444d-a1bd-0fae5db10e52" providerId="AD" clId="Web-{E55E535E-933A-1FCD-B679-4E52041E5283}" dt="2023-11-06T20:03:35.605" v="1676" actId="1076"/>
          <ac:picMkLst>
            <pc:docMk/>
            <pc:sldMk cId="2960770929" sldId="311"/>
            <ac:picMk id="3" creationId="{B2D3A903-EF2D-AF47-0BA2-9C19008981A6}"/>
          </ac:picMkLst>
        </pc:picChg>
        <pc:picChg chg="del">
          <ac:chgData name="Segarra, Carlos" userId="S::cs1620@ic.ac.uk::1ba10626-99df-444d-a1bd-0fae5db10e52" providerId="AD" clId="Web-{E55E535E-933A-1FCD-B679-4E52041E5283}" dt="2023-11-06T20:02:50.696" v="1654"/>
          <ac:picMkLst>
            <pc:docMk/>
            <pc:sldMk cId="2960770929" sldId="311"/>
            <ac:picMk id="6" creationId="{A81B14F1-6100-AC6C-F80D-C87FFACCEC29}"/>
          </ac:picMkLst>
        </pc:picChg>
      </pc:sldChg>
      <pc:sldChg chg="addSp modSp add ord replId">
        <pc:chgData name="Segarra, Carlos" userId="S::cs1620@ic.ac.uk::1ba10626-99df-444d-a1bd-0fae5db10e52" providerId="AD" clId="Web-{E55E535E-933A-1FCD-B679-4E52041E5283}" dt="2023-11-06T20:23:56.432" v="1904" actId="1076"/>
        <pc:sldMkLst>
          <pc:docMk/>
          <pc:sldMk cId="1154349087" sldId="312"/>
        </pc:sldMkLst>
        <pc:spChg chg="add mod">
          <ac:chgData name="Segarra, Carlos" userId="S::cs1620@ic.ac.uk::1ba10626-99df-444d-a1bd-0fae5db10e52" providerId="AD" clId="Web-{E55E535E-933A-1FCD-B679-4E52041E5283}" dt="2023-11-06T20:22:14.957" v="1882" actId="20577"/>
          <ac:spMkLst>
            <pc:docMk/>
            <pc:sldMk cId="1154349087" sldId="312"/>
            <ac:spMk id="6" creationId="{F5CB640D-856B-67EC-B954-C2BDB2AE0DA3}"/>
          </ac:spMkLst>
        </pc:spChg>
        <pc:spChg chg="add mod">
          <ac:chgData name="Segarra, Carlos" userId="S::cs1620@ic.ac.uk::1ba10626-99df-444d-a1bd-0fae5db10e52" providerId="AD" clId="Web-{E55E535E-933A-1FCD-B679-4E52041E5283}" dt="2023-11-06T20:22:28.301" v="1884" actId="1076"/>
          <ac:spMkLst>
            <pc:docMk/>
            <pc:sldMk cId="1154349087" sldId="312"/>
            <ac:spMk id="8" creationId="{A6D085FD-6FC0-0EAB-9303-595D190C2E15}"/>
          </ac:spMkLst>
        </pc:spChg>
        <pc:spChg chg="add mod">
          <ac:chgData name="Segarra, Carlos" userId="S::cs1620@ic.ac.uk::1ba10626-99df-444d-a1bd-0fae5db10e52" providerId="AD" clId="Web-{E55E535E-933A-1FCD-B679-4E52041E5283}" dt="2023-11-06T20:23:43.493" v="1897" actId="1076"/>
          <ac:spMkLst>
            <pc:docMk/>
            <pc:sldMk cId="1154349087" sldId="312"/>
            <ac:spMk id="10" creationId="{044C325D-07D1-B333-B690-DB40A28A01A3}"/>
          </ac:spMkLst>
        </pc:spChg>
        <pc:spChg chg="mod">
          <ac:chgData name="Segarra, Carlos" userId="S::cs1620@ic.ac.uk::1ba10626-99df-444d-a1bd-0fae5db10e52" providerId="AD" clId="Web-{E55E535E-933A-1FCD-B679-4E52041E5283}" dt="2023-11-06T20:23:56.432" v="1904" actId="1076"/>
          <ac:spMkLst>
            <pc:docMk/>
            <pc:sldMk cId="1154349087" sldId="312"/>
            <ac:spMk id="19" creationId="{B2A57DE3-7CA7-717A-7B48-BE79D90AF280}"/>
          </ac:spMkLst>
        </pc:spChg>
      </pc:sldChg>
      <pc:sldChg chg="addSp modSp new addAnim">
        <pc:chgData name="Segarra, Carlos" userId="S::cs1620@ic.ac.uk::1ba10626-99df-444d-a1bd-0fae5db10e52" providerId="AD" clId="Web-{E55E535E-933A-1FCD-B679-4E52041E5283}" dt="2023-11-06T20:33:02.935" v="2217" actId="14100"/>
        <pc:sldMkLst>
          <pc:docMk/>
          <pc:sldMk cId="15581613" sldId="313"/>
        </pc:sldMkLst>
        <pc:spChg chg="mod">
          <ac:chgData name="Segarra, Carlos" userId="S::cs1620@ic.ac.uk::1ba10626-99df-444d-a1bd-0fae5db10e52" providerId="AD" clId="Web-{E55E535E-933A-1FCD-B679-4E52041E5283}" dt="2023-11-06T20:27:25.070" v="1938" actId="20577"/>
          <ac:spMkLst>
            <pc:docMk/>
            <pc:sldMk cId="15581613" sldId="313"/>
            <ac:spMk id="2" creationId="{F76DC2FF-062B-DCC6-8B59-93F5337EA88B}"/>
          </ac:spMkLst>
        </pc:spChg>
        <pc:spChg chg="mod">
          <ac:chgData name="Segarra, Carlos" userId="S::cs1620@ic.ac.uk::1ba10626-99df-444d-a1bd-0fae5db10e52" providerId="AD" clId="Web-{E55E535E-933A-1FCD-B679-4E52041E5283}" dt="2023-11-06T20:28:55.528" v="2135" actId="14100"/>
          <ac:spMkLst>
            <pc:docMk/>
            <pc:sldMk cId="15581613" sldId="313"/>
            <ac:spMk id="3" creationId="{4F815F2F-DFAF-DF1E-39A6-8871C2851049}"/>
          </ac:spMkLst>
        </pc:spChg>
        <pc:spChg chg="mod">
          <ac:chgData name="Segarra, Carlos" userId="S::cs1620@ic.ac.uk::1ba10626-99df-444d-a1bd-0fae5db10e52" providerId="AD" clId="Web-{E55E535E-933A-1FCD-B679-4E52041E5283}" dt="2023-11-06T20:29:03.138" v="2139" actId="20577"/>
          <ac:spMkLst>
            <pc:docMk/>
            <pc:sldMk cId="15581613" sldId="313"/>
            <ac:spMk id="4" creationId="{16DD1B5D-2A46-9198-9A76-A3E2113B476F}"/>
          </ac:spMkLst>
        </pc:spChg>
        <pc:spChg chg="add mod">
          <ac:chgData name="Segarra, Carlos" userId="S::cs1620@ic.ac.uk::1ba10626-99df-444d-a1bd-0fae5db10e52" providerId="AD" clId="Web-{E55E535E-933A-1FCD-B679-4E52041E5283}" dt="2023-11-06T20:30:07.705" v="2189" actId="1076"/>
          <ac:spMkLst>
            <pc:docMk/>
            <pc:sldMk cId="15581613" sldId="313"/>
            <ac:spMk id="7" creationId="{16471F14-C1AC-2F0A-2002-69391E3CB41D}"/>
          </ac:spMkLst>
        </pc:spChg>
        <pc:spChg chg="add mod">
          <ac:chgData name="Segarra, Carlos" userId="S::cs1620@ic.ac.uk::1ba10626-99df-444d-a1bd-0fae5db10e52" providerId="AD" clId="Web-{E55E535E-933A-1FCD-B679-4E52041E5283}" dt="2023-11-06T20:31:44.492" v="2199" actId="1076"/>
          <ac:spMkLst>
            <pc:docMk/>
            <pc:sldMk cId="15581613" sldId="313"/>
            <ac:spMk id="9" creationId="{1FA7D1C6-7BE9-B502-560D-A564E576AA8A}"/>
          </ac:spMkLst>
        </pc:spChg>
        <pc:spChg chg="add mod">
          <ac:chgData name="Segarra, Carlos" userId="S::cs1620@ic.ac.uk::1ba10626-99df-444d-a1bd-0fae5db10e52" providerId="AD" clId="Web-{E55E535E-933A-1FCD-B679-4E52041E5283}" dt="2023-11-06T20:32:28.636" v="2207" actId="14100"/>
          <ac:spMkLst>
            <pc:docMk/>
            <pc:sldMk cId="15581613" sldId="313"/>
            <ac:spMk id="11" creationId="{28DA4280-AD39-C896-A5BE-153789E3294D}"/>
          </ac:spMkLst>
        </pc:spChg>
        <pc:spChg chg="add mod">
          <ac:chgData name="Segarra, Carlos" userId="S::cs1620@ic.ac.uk::1ba10626-99df-444d-a1bd-0fae5db10e52" providerId="AD" clId="Web-{E55E535E-933A-1FCD-B679-4E52041E5283}" dt="2023-11-06T20:32:14.557" v="2205" actId="1076"/>
          <ac:spMkLst>
            <pc:docMk/>
            <pc:sldMk cId="15581613" sldId="313"/>
            <ac:spMk id="13" creationId="{77A05D48-D519-85DF-AE53-5001122F8727}"/>
          </ac:spMkLst>
        </pc:spChg>
        <pc:spChg chg="add mod">
          <ac:chgData name="Segarra, Carlos" userId="S::cs1620@ic.ac.uk::1ba10626-99df-444d-a1bd-0fae5db10e52" providerId="AD" clId="Web-{E55E535E-933A-1FCD-B679-4E52041E5283}" dt="2023-11-06T20:33:02.935" v="2217" actId="14100"/>
          <ac:spMkLst>
            <pc:docMk/>
            <pc:sldMk cId="15581613" sldId="313"/>
            <ac:spMk id="15" creationId="{B68A399A-7FF8-E517-9B2B-41550FE14604}"/>
          </ac:spMkLst>
        </pc:spChg>
      </pc:sldChg>
    </pc:docChg>
  </pc:docChgLst>
  <pc:docChgLst>
    <pc:chgData name="Segarra, Carlos" userId="S::cs1620@ic.ac.uk::1ba10626-99df-444d-a1bd-0fae5db10e52" providerId="AD" clId="Web-{24B3626B-E711-D4B7-A98A-E092DD7DD3D7}"/>
    <pc:docChg chg="addSld modSld sldOrd">
      <pc:chgData name="Segarra, Carlos" userId="S::cs1620@ic.ac.uk::1ba10626-99df-444d-a1bd-0fae5db10e52" providerId="AD" clId="Web-{24B3626B-E711-D4B7-A98A-E092DD7DD3D7}" dt="2023-05-22T17:23:22.520" v="3734" actId="1076"/>
      <pc:docMkLst>
        <pc:docMk/>
      </pc:docMkLst>
      <pc:sldChg chg="modSp">
        <pc:chgData name="Segarra, Carlos" userId="S::cs1620@ic.ac.uk::1ba10626-99df-444d-a1bd-0fae5db10e52" providerId="AD" clId="Web-{24B3626B-E711-D4B7-A98A-E092DD7DD3D7}" dt="2023-05-22T15:46:15.463" v="1246" actId="20577"/>
        <pc:sldMkLst>
          <pc:docMk/>
          <pc:sldMk cId="421902942" sldId="257"/>
        </pc:sldMkLst>
        <pc:spChg chg="mod">
          <ac:chgData name="Segarra, Carlos" userId="S::cs1620@ic.ac.uk::1ba10626-99df-444d-a1bd-0fae5db10e52" providerId="AD" clId="Web-{24B3626B-E711-D4B7-A98A-E092DD7DD3D7}" dt="2023-05-22T15:46:15.463" v="1246" actId="20577"/>
          <ac:spMkLst>
            <pc:docMk/>
            <pc:sldMk cId="421902942" sldId="257"/>
            <ac:spMk id="3" creationId="{00000000-0000-0000-0000-000000000000}"/>
          </ac:spMkLst>
        </pc:spChg>
      </pc:sldChg>
      <pc:sldChg chg="addSp modSp addAnim">
        <pc:chgData name="Segarra, Carlos" userId="S::cs1620@ic.ac.uk::1ba10626-99df-444d-a1bd-0fae5db10e52" providerId="AD" clId="Web-{24B3626B-E711-D4B7-A98A-E092DD7DD3D7}" dt="2023-05-22T16:06:25.204" v="1705" actId="14100"/>
        <pc:sldMkLst>
          <pc:docMk/>
          <pc:sldMk cId="3370123739" sldId="264"/>
        </pc:sldMkLst>
        <pc:spChg chg="add mod">
          <ac:chgData name="Segarra, Carlos" userId="S::cs1620@ic.ac.uk::1ba10626-99df-444d-a1bd-0fae5db10e52" providerId="AD" clId="Web-{24B3626B-E711-D4B7-A98A-E092DD7DD3D7}" dt="2023-05-22T16:06:25.204" v="1705" actId="14100"/>
          <ac:spMkLst>
            <pc:docMk/>
            <pc:sldMk cId="3370123739" sldId="264"/>
            <ac:spMk id="6" creationId="{C107FFBA-64CF-99F5-310E-10C7BA10EE0E}"/>
          </ac:spMkLst>
        </pc:spChg>
        <pc:spChg chg="mod">
          <ac:chgData name="Segarra, Carlos" userId="S::cs1620@ic.ac.uk::1ba10626-99df-444d-a1bd-0fae5db10e52" providerId="AD" clId="Web-{24B3626B-E711-D4B7-A98A-E092DD7DD3D7}" dt="2023-05-22T16:05:09.421" v="1653" actId="20577"/>
          <ac:spMkLst>
            <pc:docMk/>
            <pc:sldMk cId="3370123739" sldId="264"/>
            <ac:spMk id="7" creationId="{9181A2FE-590A-B762-500C-B3AADD135353}"/>
          </ac:spMkLst>
        </pc:spChg>
        <pc:spChg chg="mod">
          <ac:chgData name="Segarra, Carlos" userId="S::cs1620@ic.ac.uk::1ba10626-99df-444d-a1bd-0fae5db10e52" providerId="AD" clId="Web-{24B3626B-E711-D4B7-A98A-E092DD7DD3D7}" dt="2023-05-22T16:05:15.265" v="1654" actId="20577"/>
          <ac:spMkLst>
            <pc:docMk/>
            <pc:sldMk cId="3370123739" sldId="264"/>
            <ac:spMk id="11" creationId="{94F25965-C28A-3F22-A09B-3B41A9D85F48}"/>
          </ac:spMkLst>
        </pc:spChg>
        <pc:spChg chg="mod">
          <ac:chgData name="Segarra, Carlos" userId="S::cs1620@ic.ac.uk::1ba10626-99df-444d-a1bd-0fae5db10e52" providerId="AD" clId="Web-{24B3626B-E711-D4B7-A98A-E092DD7DD3D7}" dt="2023-05-22T16:05:27.124" v="1657" actId="20577"/>
          <ac:spMkLst>
            <pc:docMk/>
            <pc:sldMk cId="3370123739" sldId="264"/>
            <ac:spMk id="12" creationId="{A58C71B7-B688-04AF-F98C-62C75BEDEA8A}"/>
          </ac:spMkLst>
        </pc:spChg>
        <pc:spChg chg="mod">
          <ac:chgData name="Segarra, Carlos" userId="S::cs1620@ic.ac.uk::1ba10626-99df-444d-a1bd-0fae5db10e52" providerId="AD" clId="Web-{24B3626B-E711-D4B7-A98A-E092DD7DD3D7}" dt="2023-05-22T16:05:20.906" v="1655" actId="20577"/>
          <ac:spMkLst>
            <pc:docMk/>
            <pc:sldMk cId="3370123739" sldId="264"/>
            <ac:spMk id="13" creationId="{E0F73F11-CE1A-5906-D67A-7E9272C8DAB9}"/>
          </ac:spMkLst>
        </pc:spChg>
      </pc:sldChg>
      <pc:sldChg chg="addSp delSp modSp addAnim delAnim">
        <pc:chgData name="Segarra, Carlos" userId="S::cs1620@ic.ac.uk::1ba10626-99df-444d-a1bd-0fae5db10e52" providerId="AD" clId="Web-{24B3626B-E711-D4B7-A98A-E092DD7DD3D7}" dt="2023-05-22T17:23:22.520" v="3734" actId="1076"/>
        <pc:sldMkLst>
          <pc:docMk/>
          <pc:sldMk cId="2711630328" sldId="267"/>
        </pc:sldMkLst>
        <pc:spChg chg="add mod">
          <ac:chgData name="Segarra, Carlos" userId="S::cs1620@ic.ac.uk::1ba10626-99df-444d-a1bd-0fae5db10e52" providerId="AD" clId="Web-{24B3626B-E711-D4B7-A98A-E092DD7DD3D7}" dt="2023-05-22T17:23:17.285" v="3733"/>
          <ac:spMkLst>
            <pc:docMk/>
            <pc:sldMk cId="2711630328" sldId="267"/>
            <ac:spMk id="13" creationId="{A6A1D9CA-40D4-932A-E3D9-780D9B6193C8}"/>
          </ac:spMkLst>
        </pc:spChg>
        <pc:spChg chg="add mod">
          <ac:chgData name="Segarra, Carlos" userId="S::cs1620@ic.ac.uk::1ba10626-99df-444d-a1bd-0fae5db10e52" providerId="AD" clId="Web-{24B3626B-E711-D4B7-A98A-E092DD7DD3D7}" dt="2023-05-22T17:23:10.707" v="3730" actId="1076"/>
          <ac:spMkLst>
            <pc:docMk/>
            <pc:sldMk cId="2711630328" sldId="267"/>
            <ac:spMk id="20" creationId="{B6E6531B-713A-4015-A51D-521726BA329D}"/>
          </ac:spMkLst>
        </pc:spChg>
        <pc:spChg chg="del">
          <ac:chgData name="Segarra, Carlos" userId="S::cs1620@ic.ac.uk::1ba10626-99df-444d-a1bd-0fae5db10e52" providerId="AD" clId="Web-{24B3626B-E711-D4B7-A98A-E092DD7DD3D7}" dt="2023-05-22T17:23:06.097" v="3724"/>
          <ac:spMkLst>
            <pc:docMk/>
            <pc:sldMk cId="2711630328" sldId="267"/>
            <ac:spMk id="21" creationId="{2FF41A7A-1B38-A613-AB52-A1A798E158A3}"/>
          </ac:spMkLst>
        </pc:spChg>
        <pc:spChg chg="del">
          <ac:chgData name="Segarra, Carlos" userId="S::cs1620@ic.ac.uk::1ba10626-99df-444d-a1bd-0fae5db10e52" providerId="AD" clId="Web-{24B3626B-E711-D4B7-A98A-E092DD7DD3D7}" dt="2023-05-22T17:23:06.097" v="3723"/>
          <ac:spMkLst>
            <pc:docMk/>
            <pc:sldMk cId="2711630328" sldId="267"/>
            <ac:spMk id="23" creationId="{D448F40E-9B57-CD3C-AD46-077F6D65A1E0}"/>
          </ac:spMkLst>
        </pc:spChg>
        <pc:spChg chg="add mod">
          <ac:chgData name="Segarra, Carlos" userId="S::cs1620@ic.ac.uk::1ba10626-99df-444d-a1bd-0fae5db10e52" providerId="AD" clId="Web-{24B3626B-E711-D4B7-A98A-E092DD7DD3D7}" dt="2023-05-22T17:23:10.722" v="3731" actId="1076"/>
          <ac:spMkLst>
            <pc:docMk/>
            <pc:sldMk cId="2711630328" sldId="267"/>
            <ac:spMk id="24" creationId="{F6866CAB-DFA8-0374-FEEA-609193A49C63}"/>
          </ac:spMkLst>
        </pc:spChg>
        <pc:spChg chg="del">
          <ac:chgData name="Segarra, Carlos" userId="S::cs1620@ic.ac.uk::1ba10626-99df-444d-a1bd-0fae5db10e52" providerId="AD" clId="Web-{24B3626B-E711-D4B7-A98A-E092DD7DD3D7}" dt="2023-05-22T17:23:06.097" v="3722"/>
          <ac:spMkLst>
            <pc:docMk/>
            <pc:sldMk cId="2711630328" sldId="267"/>
            <ac:spMk id="25" creationId="{1F0389B4-5298-AF9C-FA5E-8EE2AFB2A742}"/>
          </ac:spMkLst>
        </pc:spChg>
        <pc:spChg chg="mod">
          <ac:chgData name="Segarra, Carlos" userId="S::cs1620@ic.ac.uk::1ba10626-99df-444d-a1bd-0fae5db10e52" providerId="AD" clId="Web-{24B3626B-E711-D4B7-A98A-E092DD7DD3D7}" dt="2023-05-22T17:23:22.520" v="3734" actId="1076"/>
          <ac:spMkLst>
            <pc:docMk/>
            <pc:sldMk cId="2711630328" sldId="267"/>
            <ac:spMk id="26" creationId="{ECCA4446-2832-A28B-AA62-5EA7D7BDAD89}"/>
          </ac:spMkLst>
        </pc:spChg>
        <pc:spChg chg="add mod">
          <ac:chgData name="Segarra, Carlos" userId="S::cs1620@ic.ac.uk::1ba10626-99df-444d-a1bd-0fae5db10e52" providerId="AD" clId="Web-{24B3626B-E711-D4B7-A98A-E092DD7DD3D7}" dt="2023-05-22T17:23:10.722" v="3732" actId="1076"/>
          <ac:spMkLst>
            <pc:docMk/>
            <pc:sldMk cId="2711630328" sldId="267"/>
            <ac:spMk id="28" creationId="{C0D9C1B5-3209-8FC0-976C-E531EB63B9C4}"/>
          </ac:spMkLst>
        </pc:spChg>
      </pc:sldChg>
      <pc:sldChg chg="addSp delSp modSp addAnim delAnim modAnim modNotes">
        <pc:chgData name="Segarra, Carlos" userId="S::cs1620@ic.ac.uk::1ba10626-99df-444d-a1bd-0fae5db10e52" providerId="AD" clId="Web-{24B3626B-E711-D4B7-A98A-E092DD7DD3D7}" dt="2023-05-22T15:38:50.183" v="1219"/>
        <pc:sldMkLst>
          <pc:docMk/>
          <pc:sldMk cId="4095894917" sldId="268"/>
        </pc:sldMkLst>
        <pc:spChg chg="add mod">
          <ac:chgData name="Segarra, Carlos" userId="S::cs1620@ic.ac.uk::1ba10626-99df-444d-a1bd-0fae5db10e52" providerId="AD" clId="Web-{24B3626B-E711-D4B7-A98A-E092DD7DD3D7}" dt="2023-05-22T15:08:34.265" v="589" actId="14100"/>
          <ac:spMkLst>
            <pc:docMk/>
            <pc:sldMk cId="4095894917" sldId="268"/>
            <ac:spMk id="3" creationId="{0169A998-A470-6A98-05CF-1128CAF7850C}"/>
          </ac:spMkLst>
        </pc:spChg>
        <pc:spChg chg="del">
          <ac:chgData name="Segarra, Carlos" userId="S::cs1620@ic.ac.uk::1ba10626-99df-444d-a1bd-0fae5db10e52" providerId="AD" clId="Web-{24B3626B-E711-D4B7-A98A-E092DD7DD3D7}" dt="2023-05-22T15:00:33.547" v="483"/>
          <ac:spMkLst>
            <pc:docMk/>
            <pc:sldMk cId="4095894917" sldId="268"/>
            <ac:spMk id="6" creationId="{BF1DAD68-6086-6D90-A051-3B9B4795EC1F}"/>
          </ac:spMkLst>
        </pc:spChg>
        <pc:spChg chg="del mod">
          <ac:chgData name="Segarra, Carlos" userId="S::cs1620@ic.ac.uk::1ba10626-99df-444d-a1bd-0fae5db10e52" providerId="AD" clId="Web-{24B3626B-E711-D4B7-A98A-E092DD7DD3D7}" dt="2023-05-22T15:04:56.946" v="525"/>
          <ac:spMkLst>
            <pc:docMk/>
            <pc:sldMk cId="4095894917" sldId="268"/>
            <ac:spMk id="7" creationId="{60131C96-4CD9-D207-1042-2E38F7130C25}"/>
          </ac:spMkLst>
        </pc:spChg>
        <pc:spChg chg="del mod">
          <ac:chgData name="Segarra, Carlos" userId="S::cs1620@ic.ac.uk::1ba10626-99df-444d-a1bd-0fae5db10e52" providerId="AD" clId="Web-{24B3626B-E711-D4B7-A98A-E092DD7DD3D7}" dt="2023-05-22T15:00:24.156" v="479"/>
          <ac:spMkLst>
            <pc:docMk/>
            <pc:sldMk cId="4095894917" sldId="268"/>
            <ac:spMk id="8" creationId="{79C07D40-5CED-C3E5-72B1-40C700086EA2}"/>
          </ac:spMkLst>
        </pc:spChg>
        <pc:spChg chg="del mod">
          <ac:chgData name="Segarra, Carlos" userId="S::cs1620@ic.ac.uk::1ba10626-99df-444d-a1bd-0fae5db10e52" providerId="AD" clId="Web-{24B3626B-E711-D4B7-A98A-E092DD7DD3D7}" dt="2023-05-22T15:00:24.156" v="478"/>
          <ac:spMkLst>
            <pc:docMk/>
            <pc:sldMk cId="4095894917" sldId="268"/>
            <ac:spMk id="9" creationId="{951273DA-C1BF-E772-D064-BBEC6F1D5B6F}"/>
          </ac:spMkLst>
        </pc:spChg>
        <pc:spChg chg="add mod">
          <ac:chgData name="Segarra, Carlos" userId="S::cs1620@ic.ac.uk::1ba10626-99df-444d-a1bd-0fae5db10e52" providerId="AD" clId="Web-{24B3626B-E711-D4B7-A98A-E092DD7DD3D7}" dt="2023-05-22T15:09:32.533" v="596" actId="1076"/>
          <ac:spMkLst>
            <pc:docMk/>
            <pc:sldMk cId="4095894917" sldId="268"/>
            <ac:spMk id="11" creationId="{9CA94EA8-BA5B-1A68-4245-F52E12D162BB}"/>
          </ac:spMkLst>
        </pc:spChg>
        <pc:spChg chg="add mod">
          <ac:chgData name="Segarra, Carlos" userId="S::cs1620@ic.ac.uk::1ba10626-99df-444d-a1bd-0fae5db10e52" providerId="AD" clId="Web-{24B3626B-E711-D4B7-A98A-E092DD7DD3D7}" dt="2023-05-22T15:09:32.533" v="597" actId="1076"/>
          <ac:spMkLst>
            <pc:docMk/>
            <pc:sldMk cId="4095894917" sldId="268"/>
            <ac:spMk id="13" creationId="{C16225EB-449E-A31C-1622-F91D08031552}"/>
          </ac:spMkLst>
        </pc:spChg>
        <pc:spChg chg="add del">
          <ac:chgData name="Segarra, Carlos" userId="S::cs1620@ic.ac.uk::1ba10626-99df-444d-a1bd-0fae5db10e52" providerId="AD" clId="Web-{24B3626B-E711-D4B7-A98A-E092DD7DD3D7}" dt="2023-05-22T15:15:17.700" v="620"/>
          <ac:spMkLst>
            <pc:docMk/>
            <pc:sldMk cId="4095894917" sldId="268"/>
            <ac:spMk id="15" creationId="{2955A2A2-27C3-E873-0715-9FEE5DD88805}"/>
          </ac:spMkLst>
        </pc:spChg>
        <pc:spChg chg="add del">
          <ac:chgData name="Segarra, Carlos" userId="S::cs1620@ic.ac.uk::1ba10626-99df-444d-a1bd-0fae5db10e52" providerId="AD" clId="Web-{24B3626B-E711-D4B7-A98A-E092DD7DD3D7}" dt="2023-05-22T15:15:17.700" v="619"/>
          <ac:spMkLst>
            <pc:docMk/>
            <pc:sldMk cId="4095894917" sldId="268"/>
            <ac:spMk id="17" creationId="{90123624-ADA0-1276-4EA1-00CC7D44DAC8}"/>
          </ac:spMkLst>
        </pc:spChg>
        <pc:spChg chg="add mod">
          <ac:chgData name="Segarra, Carlos" userId="S::cs1620@ic.ac.uk::1ba10626-99df-444d-a1bd-0fae5db10e52" providerId="AD" clId="Web-{24B3626B-E711-D4B7-A98A-E092DD7DD3D7}" dt="2023-05-22T15:05:52.682" v="536" actId="1076"/>
          <ac:spMkLst>
            <pc:docMk/>
            <pc:sldMk cId="4095894917" sldId="268"/>
            <ac:spMk id="19" creationId="{ED9DDA00-8298-D86F-9707-0358CB4F2F43}"/>
          </ac:spMkLst>
        </pc:spChg>
        <pc:spChg chg="add mod">
          <ac:chgData name="Segarra, Carlos" userId="S::cs1620@ic.ac.uk::1ba10626-99df-444d-a1bd-0fae5db10e52" providerId="AD" clId="Web-{24B3626B-E711-D4B7-A98A-E092DD7DD3D7}" dt="2023-05-22T15:05:52.698" v="537" actId="1076"/>
          <ac:spMkLst>
            <pc:docMk/>
            <pc:sldMk cId="4095894917" sldId="268"/>
            <ac:spMk id="21" creationId="{00913D0F-AB88-BD3F-5D50-F3AA36B17A72}"/>
          </ac:spMkLst>
        </pc:spChg>
        <pc:spChg chg="add mod">
          <ac:chgData name="Segarra, Carlos" userId="S::cs1620@ic.ac.uk::1ba10626-99df-444d-a1bd-0fae5db10e52" providerId="AD" clId="Web-{24B3626B-E711-D4B7-A98A-E092DD7DD3D7}" dt="2023-05-22T15:09:32.549" v="598" actId="1076"/>
          <ac:spMkLst>
            <pc:docMk/>
            <pc:sldMk cId="4095894917" sldId="268"/>
            <ac:spMk id="22" creationId="{AC2DFAA5-CB48-F26E-FDBE-6A402B33529C}"/>
          </ac:spMkLst>
        </pc:spChg>
        <pc:spChg chg="add mod">
          <ac:chgData name="Segarra, Carlos" userId="S::cs1620@ic.ac.uk::1ba10626-99df-444d-a1bd-0fae5db10e52" providerId="AD" clId="Web-{24B3626B-E711-D4B7-A98A-E092DD7DD3D7}" dt="2023-05-22T15:17:21.892" v="684" actId="20577"/>
          <ac:spMkLst>
            <pc:docMk/>
            <pc:sldMk cId="4095894917" sldId="268"/>
            <ac:spMk id="24" creationId="{2DE47A18-AECC-E583-3DA9-F28201C90690}"/>
          </ac:spMkLst>
        </pc:spChg>
        <pc:spChg chg="add mod">
          <ac:chgData name="Segarra, Carlos" userId="S::cs1620@ic.ac.uk::1ba10626-99df-444d-a1bd-0fae5db10e52" providerId="AD" clId="Web-{24B3626B-E711-D4B7-A98A-E092DD7DD3D7}" dt="2023-05-22T15:09:32.549" v="599" actId="1076"/>
          <ac:spMkLst>
            <pc:docMk/>
            <pc:sldMk cId="4095894917" sldId="268"/>
            <ac:spMk id="25" creationId="{75120D84-1453-FCEF-B1B6-4AB0F79A17D6}"/>
          </ac:spMkLst>
        </pc:spChg>
        <pc:spChg chg="add mod">
          <ac:chgData name="Segarra, Carlos" userId="S::cs1620@ic.ac.uk::1ba10626-99df-444d-a1bd-0fae5db10e52" providerId="AD" clId="Web-{24B3626B-E711-D4B7-A98A-E092DD7DD3D7}" dt="2023-05-22T15:09:32.564" v="600" actId="1076"/>
          <ac:spMkLst>
            <pc:docMk/>
            <pc:sldMk cId="4095894917" sldId="268"/>
            <ac:spMk id="26" creationId="{F1E8B933-2E82-10A4-1540-0FE15304290E}"/>
          </ac:spMkLst>
        </pc:spChg>
        <pc:spChg chg="add mod">
          <ac:chgData name="Segarra, Carlos" userId="S::cs1620@ic.ac.uk::1ba10626-99df-444d-a1bd-0fae5db10e52" providerId="AD" clId="Web-{24B3626B-E711-D4B7-A98A-E092DD7DD3D7}" dt="2023-05-22T15:09:32.580" v="601" actId="1076"/>
          <ac:spMkLst>
            <pc:docMk/>
            <pc:sldMk cId="4095894917" sldId="268"/>
            <ac:spMk id="27" creationId="{CAE4FF7F-7344-CA1A-915B-4F776A38E2BE}"/>
          </ac:spMkLst>
        </pc:spChg>
        <pc:spChg chg="add mod">
          <ac:chgData name="Segarra, Carlos" userId="S::cs1620@ic.ac.uk::1ba10626-99df-444d-a1bd-0fae5db10e52" providerId="AD" clId="Web-{24B3626B-E711-D4B7-A98A-E092DD7DD3D7}" dt="2023-05-22T15:09:32.580" v="602" actId="1076"/>
          <ac:spMkLst>
            <pc:docMk/>
            <pc:sldMk cId="4095894917" sldId="268"/>
            <ac:spMk id="28" creationId="{C87A040A-2B0D-95F8-F4DC-B008D4716243}"/>
          </ac:spMkLst>
        </pc:spChg>
        <pc:spChg chg="add mod">
          <ac:chgData name="Segarra, Carlos" userId="S::cs1620@ic.ac.uk::1ba10626-99df-444d-a1bd-0fae5db10e52" providerId="AD" clId="Web-{24B3626B-E711-D4B7-A98A-E092DD7DD3D7}" dt="2023-05-22T15:09:32.595" v="603" actId="1076"/>
          <ac:spMkLst>
            <pc:docMk/>
            <pc:sldMk cId="4095894917" sldId="268"/>
            <ac:spMk id="29" creationId="{F19B90A2-9998-200F-EC4E-41F250136CA4}"/>
          </ac:spMkLst>
        </pc:spChg>
        <pc:spChg chg="add mod">
          <ac:chgData name="Segarra, Carlos" userId="S::cs1620@ic.ac.uk::1ba10626-99df-444d-a1bd-0fae5db10e52" providerId="AD" clId="Web-{24B3626B-E711-D4B7-A98A-E092DD7DD3D7}" dt="2023-05-22T15:09:32.611" v="604" actId="1076"/>
          <ac:spMkLst>
            <pc:docMk/>
            <pc:sldMk cId="4095894917" sldId="268"/>
            <ac:spMk id="30" creationId="{CF6B54E8-8926-B33E-0CFB-EEABCCCA55D7}"/>
          </ac:spMkLst>
        </pc:spChg>
        <pc:spChg chg="add mod">
          <ac:chgData name="Segarra, Carlos" userId="S::cs1620@ic.ac.uk::1ba10626-99df-444d-a1bd-0fae5db10e52" providerId="AD" clId="Web-{24B3626B-E711-D4B7-A98A-E092DD7DD3D7}" dt="2023-05-22T15:09:32.611" v="605" actId="1076"/>
          <ac:spMkLst>
            <pc:docMk/>
            <pc:sldMk cId="4095894917" sldId="268"/>
            <ac:spMk id="32" creationId="{557CDEC7-056F-98ED-4BDD-2542C6FB0C1E}"/>
          </ac:spMkLst>
        </pc:spChg>
        <pc:spChg chg="add mod">
          <ac:chgData name="Segarra, Carlos" userId="S::cs1620@ic.ac.uk::1ba10626-99df-444d-a1bd-0fae5db10e52" providerId="AD" clId="Web-{24B3626B-E711-D4B7-A98A-E092DD7DD3D7}" dt="2023-05-22T15:08:18.406" v="587"/>
          <ac:spMkLst>
            <pc:docMk/>
            <pc:sldMk cId="4095894917" sldId="268"/>
            <ac:spMk id="33" creationId="{435FE99F-704C-5D10-047E-E972BD454D62}"/>
          </ac:spMkLst>
        </pc:spChg>
        <pc:spChg chg="add mod">
          <ac:chgData name="Segarra, Carlos" userId="S::cs1620@ic.ac.uk::1ba10626-99df-444d-a1bd-0fae5db10e52" providerId="AD" clId="Web-{24B3626B-E711-D4B7-A98A-E092DD7DD3D7}" dt="2023-05-22T15:08:12.155" v="581"/>
          <ac:spMkLst>
            <pc:docMk/>
            <pc:sldMk cId="4095894917" sldId="268"/>
            <ac:spMk id="34" creationId="{EC0F941C-8F34-DC74-FE99-58715E9B2F2B}"/>
          </ac:spMkLst>
        </pc:spChg>
        <pc:spChg chg="add mod">
          <ac:chgData name="Segarra, Carlos" userId="S::cs1620@ic.ac.uk::1ba10626-99df-444d-a1bd-0fae5db10e52" providerId="AD" clId="Web-{24B3626B-E711-D4B7-A98A-E092DD7DD3D7}" dt="2023-05-22T15:08:12.171" v="582"/>
          <ac:spMkLst>
            <pc:docMk/>
            <pc:sldMk cId="4095894917" sldId="268"/>
            <ac:spMk id="35" creationId="{00ABBE27-EE49-B0B5-7AF2-6D4C82B645B3}"/>
          </ac:spMkLst>
        </pc:spChg>
        <pc:spChg chg="add mod">
          <ac:chgData name="Segarra, Carlos" userId="S::cs1620@ic.ac.uk::1ba10626-99df-444d-a1bd-0fae5db10e52" providerId="AD" clId="Web-{24B3626B-E711-D4B7-A98A-E092DD7DD3D7}" dt="2023-05-22T15:08:12.171" v="583"/>
          <ac:spMkLst>
            <pc:docMk/>
            <pc:sldMk cId="4095894917" sldId="268"/>
            <ac:spMk id="36" creationId="{89D65906-DBFA-72B8-3E7D-E3E10B2C8956}"/>
          </ac:spMkLst>
        </pc:spChg>
        <pc:spChg chg="add mod">
          <ac:chgData name="Segarra, Carlos" userId="S::cs1620@ic.ac.uk::1ba10626-99df-444d-a1bd-0fae5db10e52" providerId="AD" clId="Web-{24B3626B-E711-D4B7-A98A-E092DD7DD3D7}" dt="2023-05-22T15:08:12.187" v="584"/>
          <ac:spMkLst>
            <pc:docMk/>
            <pc:sldMk cId="4095894917" sldId="268"/>
            <ac:spMk id="37" creationId="{4F83F16A-3BCA-3062-6B4B-12640ABDDE44}"/>
          </ac:spMkLst>
        </pc:spChg>
        <pc:spChg chg="add mod">
          <ac:chgData name="Segarra, Carlos" userId="S::cs1620@ic.ac.uk::1ba10626-99df-444d-a1bd-0fae5db10e52" providerId="AD" clId="Web-{24B3626B-E711-D4B7-A98A-E092DD7DD3D7}" dt="2023-05-22T15:08:12.202" v="585"/>
          <ac:spMkLst>
            <pc:docMk/>
            <pc:sldMk cId="4095894917" sldId="268"/>
            <ac:spMk id="38" creationId="{A4BCEADC-74D9-257F-EBE2-016B712285FE}"/>
          </ac:spMkLst>
        </pc:spChg>
        <pc:spChg chg="add mod">
          <ac:chgData name="Segarra, Carlos" userId="S::cs1620@ic.ac.uk::1ba10626-99df-444d-a1bd-0fae5db10e52" providerId="AD" clId="Web-{24B3626B-E711-D4B7-A98A-E092DD7DD3D7}" dt="2023-05-22T15:08:12.202" v="586"/>
          <ac:spMkLst>
            <pc:docMk/>
            <pc:sldMk cId="4095894917" sldId="268"/>
            <ac:spMk id="39" creationId="{39353D38-55A8-10D6-B563-CD9D7C1E83F8}"/>
          </ac:spMkLst>
        </pc:spChg>
        <pc:spChg chg="add mod">
          <ac:chgData name="Segarra, Carlos" userId="S::cs1620@ic.ac.uk::1ba10626-99df-444d-a1bd-0fae5db10e52" providerId="AD" clId="Web-{24B3626B-E711-D4B7-A98A-E092DD7DD3D7}" dt="2023-05-22T15:08:52.469" v="595" actId="1076"/>
          <ac:spMkLst>
            <pc:docMk/>
            <pc:sldMk cId="4095894917" sldId="268"/>
            <ac:spMk id="40" creationId="{12E87AA1-28B8-2B6B-2CED-5F557CD3527D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07.591" v="618" actId="1076"/>
          <ac:spMkLst>
            <pc:docMk/>
            <pc:sldMk cId="4095894917" sldId="268"/>
            <ac:spMk id="41" creationId="{02EF542A-82DD-79E8-B3D9-EB1EDC6687A9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5.716" v="644" actId="1076"/>
          <ac:spMkLst>
            <pc:docMk/>
            <pc:sldMk cId="4095894917" sldId="268"/>
            <ac:spMk id="42" creationId="{DD9F768C-6473-FF98-AE71-DA2D606A5C96}"/>
          </ac:spMkLst>
        </pc:spChg>
        <pc:spChg chg="add mod">
          <ac:chgData name="Segarra, Carlos" userId="S::cs1620@ic.ac.uk::1ba10626-99df-444d-a1bd-0fae5db10e52" providerId="AD" clId="Web-{24B3626B-E711-D4B7-A98A-E092DD7DD3D7}" dt="2023-05-22T15:16:38.531" v="677" actId="20577"/>
          <ac:spMkLst>
            <pc:docMk/>
            <pc:sldMk cId="4095894917" sldId="268"/>
            <ac:spMk id="44" creationId="{F1EF262C-7E3C-678C-E46F-945C0762A706}"/>
          </ac:spMkLst>
        </pc:spChg>
        <pc:spChg chg="add del mod">
          <ac:chgData name="Segarra, Carlos" userId="S::cs1620@ic.ac.uk::1ba10626-99df-444d-a1bd-0fae5db10e52" providerId="AD" clId="Web-{24B3626B-E711-D4B7-A98A-E092DD7DD3D7}" dt="2023-05-22T15:16:34.171" v="676"/>
          <ac:spMkLst>
            <pc:docMk/>
            <pc:sldMk cId="4095894917" sldId="268"/>
            <ac:spMk id="46" creationId="{AC6F9762-CE18-F40A-E31B-F0FD90AF84A4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48.936" v="669" actId="20577"/>
          <ac:spMkLst>
            <pc:docMk/>
            <pc:sldMk cId="4095894917" sldId="268"/>
            <ac:spMk id="48" creationId="{9DECF4AF-F25E-BFB3-CDA9-D16BC2B4197D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56.701" v="670" actId="20577"/>
          <ac:spMkLst>
            <pc:docMk/>
            <pc:sldMk cId="4095894917" sldId="268"/>
            <ac:spMk id="50" creationId="{D64C4D65-ADD2-326C-92F8-49F0A7148E6A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5.795" v="649" actId="1076"/>
          <ac:spMkLst>
            <pc:docMk/>
            <pc:sldMk cId="4095894917" sldId="268"/>
            <ac:spMk id="51" creationId="{CBD84217-0E2F-88AC-165F-C0E44BF175F6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5.810" v="650" actId="1076"/>
          <ac:spMkLst>
            <pc:docMk/>
            <pc:sldMk cId="4095894917" sldId="268"/>
            <ac:spMk id="53" creationId="{4742E739-2399-DE34-FF2B-C377D12E15F1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5.826" v="651" actId="1076"/>
          <ac:spMkLst>
            <pc:docMk/>
            <pc:sldMk cId="4095894917" sldId="268"/>
            <ac:spMk id="54" creationId="{87FF486F-9DAD-39D4-4F39-320FC42243A7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5.841" v="652" actId="1076"/>
          <ac:spMkLst>
            <pc:docMk/>
            <pc:sldMk cId="4095894917" sldId="268"/>
            <ac:spMk id="55" creationId="{829F55D9-7EFA-F188-14CC-314748B9BEFA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5.841" v="653" actId="1076"/>
          <ac:spMkLst>
            <pc:docMk/>
            <pc:sldMk cId="4095894917" sldId="268"/>
            <ac:spMk id="56" creationId="{668A34EA-3C21-DDB1-D868-71A8A6D105A8}"/>
          </ac:spMkLst>
        </pc:spChg>
        <pc:spChg chg="add del mod">
          <ac:chgData name="Segarra, Carlos" userId="S::cs1620@ic.ac.uk::1ba10626-99df-444d-a1bd-0fae5db10e52" providerId="AD" clId="Web-{24B3626B-E711-D4B7-A98A-E092DD7DD3D7}" dt="2023-05-22T15:16:34.171" v="675"/>
          <ac:spMkLst>
            <pc:docMk/>
            <pc:sldMk cId="4095894917" sldId="268"/>
            <ac:spMk id="57" creationId="{EBD49764-0B5E-C691-3957-FAC2FBC0C199}"/>
          </ac:spMkLst>
        </pc:spChg>
        <pc:spChg chg="add del mod">
          <ac:chgData name="Segarra, Carlos" userId="S::cs1620@ic.ac.uk::1ba10626-99df-444d-a1bd-0fae5db10e52" providerId="AD" clId="Web-{24B3626B-E711-D4B7-A98A-E092DD7DD3D7}" dt="2023-05-22T15:16:34.171" v="674"/>
          <ac:spMkLst>
            <pc:docMk/>
            <pc:sldMk cId="4095894917" sldId="268"/>
            <ac:spMk id="58" creationId="{996AAE10-2DA0-7752-8D42-76416E90E177}"/>
          </ac:spMkLst>
        </pc:spChg>
        <pc:spChg chg="add del mod">
          <ac:chgData name="Segarra, Carlos" userId="S::cs1620@ic.ac.uk::1ba10626-99df-444d-a1bd-0fae5db10e52" providerId="AD" clId="Web-{24B3626B-E711-D4B7-A98A-E092DD7DD3D7}" dt="2023-05-22T15:16:34.171" v="673"/>
          <ac:spMkLst>
            <pc:docMk/>
            <pc:sldMk cId="4095894917" sldId="268"/>
            <ac:spMk id="59" creationId="{1AA708D7-CA9F-C576-8B44-AB74BF89B84F}"/>
          </ac:spMkLst>
        </pc:spChg>
        <pc:spChg chg="add mod">
          <ac:chgData name="Segarra, Carlos" userId="S::cs1620@ic.ac.uk::1ba10626-99df-444d-a1bd-0fae5db10e52" providerId="AD" clId="Web-{24B3626B-E711-D4B7-A98A-E092DD7DD3D7}" dt="2023-05-22T15:17:03.766" v="681"/>
          <ac:spMkLst>
            <pc:docMk/>
            <pc:sldMk cId="4095894917" sldId="268"/>
            <ac:spMk id="61" creationId="{F771E381-900E-1959-27A0-63E1BD1769BD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5.951" v="658" actId="1076"/>
          <ac:spMkLst>
            <pc:docMk/>
            <pc:sldMk cId="4095894917" sldId="268"/>
            <ac:spMk id="62" creationId="{1F771BAA-B6D8-A101-B41B-249F11A04785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5.966" v="659" actId="1076"/>
          <ac:spMkLst>
            <pc:docMk/>
            <pc:sldMk cId="4095894917" sldId="268"/>
            <ac:spMk id="63" creationId="{29526581-9401-00D3-49EB-80BE5DBC7E71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5.982" v="660" actId="1076"/>
          <ac:spMkLst>
            <pc:docMk/>
            <pc:sldMk cId="4095894917" sldId="268"/>
            <ac:spMk id="64" creationId="{A21C505C-1472-69A4-B477-5E7B51682CF5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5.998" v="661" actId="1076"/>
          <ac:spMkLst>
            <pc:docMk/>
            <pc:sldMk cId="4095894917" sldId="268"/>
            <ac:spMk id="65" creationId="{39EC488C-243B-E688-9912-F433CEB4AEE3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5.998" v="662" actId="1076"/>
          <ac:spMkLst>
            <pc:docMk/>
            <pc:sldMk cId="4095894917" sldId="268"/>
            <ac:spMk id="66" creationId="{0D3134CC-E86B-2C7A-FEE9-EE548BAA0295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6.013" v="663" actId="1076"/>
          <ac:spMkLst>
            <pc:docMk/>
            <pc:sldMk cId="4095894917" sldId="268"/>
            <ac:spMk id="67" creationId="{3C27DBF7-1D82-196B-7F63-9A7FA4E29A6E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36.029" v="664" actId="1076"/>
          <ac:spMkLst>
            <pc:docMk/>
            <pc:sldMk cId="4095894917" sldId="268"/>
            <ac:spMk id="68" creationId="{2AC0CD63-4678-5031-671D-C9FC89C80F3E}"/>
          </ac:spMkLst>
        </pc:spChg>
        <pc:spChg chg="add mod">
          <ac:chgData name="Segarra, Carlos" userId="S::cs1620@ic.ac.uk::1ba10626-99df-444d-a1bd-0fae5db10e52" providerId="AD" clId="Web-{24B3626B-E711-D4B7-A98A-E092DD7DD3D7}" dt="2023-05-22T15:15:44.185" v="668" actId="20577"/>
          <ac:spMkLst>
            <pc:docMk/>
            <pc:sldMk cId="4095894917" sldId="268"/>
            <ac:spMk id="69" creationId="{82BB1D3A-F99F-082B-A978-360D2272562B}"/>
          </ac:spMkLst>
        </pc:spChg>
        <pc:spChg chg="add mod">
          <ac:chgData name="Segarra, Carlos" userId="S::cs1620@ic.ac.uk::1ba10626-99df-444d-a1bd-0fae5db10e52" providerId="AD" clId="Web-{24B3626B-E711-D4B7-A98A-E092DD7DD3D7}" dt="2023-05-22T15:16:54.844" v="679"/>
          <ac:spMkLst>
            <pc:docMk/>
            <pc:sldMk cId="4095894917" sldId="268"/>
            <ac:spMk id="70" creationId="{E635225E-89E6-FA33-877D-71D0F50F95E1}"/>
          </ac:spMkLst>
        </pc:spChg>
        <pc:spChg chg="add mod">
          <ac:chgData name="Segarra, Carlos" userId="S::cs1620@ic.ac.uk::1ba10626-99df-444d-a1bd-0fae5db10e52" providerId="AD" clId="Web-{24B3626B-E711-D4B7-A98A-E092DD7DD3D7}" dt="2023-05-22T15:26:28.597" v="877" actId="1076"/>
          <ac:spMkLst>
            <pc:docMk/>
            <pc:sldMk cId="4095894917" sldId="268"/>
            <ac:spMk id="78" creationId="{2D3BAFD6-8D1B-6250-9C21-17AD3B9944F9}"/>
          </ac:spMkLst>
        </pc:spChg>
        <pc:spChg chg="add mod">
          <ac:chgData name="Segarra, Carlos" userId="S::cs1620@ic.ac.uk::1ba10626-99df-444d-a1bd-0fae5db10e52" providerId="AD" clId="Web-{24B3626B-E711-D4B7-A98A-E092DD7DD3D7}" dt="2023-05-22T15:28:53.117" v="912" actId="1076"/>
          <ac:spMkLst>
            <pc:docMk/>
            <pc:sldMk cId="4095894917" sldId="268"/>
            <ac:spMk id="81" creationId="{2CC5C47F-6FF2-1522-9741-3E129FEB1BCE}"/>
          </ac:spMkLst>
        </pc:spChg>
        <pc:spChg chg="add mod">
          <ac:chgData name="Segarra, Carlos" userId="S::cs1620@ic.ac.uk::1ba10626-99df-444d-a1bd-0fae5db10e52" providerId="AD" clId="Web-{24B3626B-E711-D4B7-A98A-E092DD7DD3D7}" dt="2023-05-22T15:29:05.570" v="917" actId="20577"/>
          <ac:spMkLst>
            <pc:docMk/>
            <pc:sldMk cId="4095894917" sldId="268"/>
            <ac:spMk id="83" creationId="{786E586B-02AC-D8CD-2048-AB429A6AF521}"/>
          </ac:spMkLst>
        </pc:spChg>
        <pc:spChg chg="add mod">
          <ac:chgData name="Segarra, Carlos" userId="S::cs1620@ic.ac.uk::1ba10626-99df-444d-a1bd-0fae5db10e52" providerId="AD" clId="Web-{24B3626B-E711-D4B7-A98A-E092DD7DD3D7}" dt="2023-05-22T15:30:07.166" v="952" actId="20577"/>
          <ac:spMkLst>
            <pc:docMk/>
            <pc:sldMk cId="4095894917" sldId="268"/>
            <ac:spMk id="85" creationId="{B239BBFF-B42E-75F7-40DC-99352132BCFD}"/>
          </ac:spMkLst>
        </pc:spChg>
        <pc:spChg chg="add mod">
          <ac:chgData name="Segarra, Carlos" userId="S::cs1620@ic.ac.uk::1ba10626-99df-444d-a1bd-0fae5db10e52" providerId="AD" clId="Web-{24B3626B-E711-D4B7-A98A-E092DD7DD3D7}" dt="2023-05-22T15:31:04.746" v="975" actId="20577"/>
          <ac:spMkLst>
            <pc:docMk/>
            <pc:sldMk cId="4095894917" sldId="268"/>
            <ac:spMk id="89" creationId="{1E140DD4-CE65-8A3D-3394-22DFB54A8593}"/>
          </ac:spMkLst>
        </pc:spChg>
        <pc:spChg chg="add mod">
          <ac:chgData name="Segarra, Carlos" userId="S::cs1620@ic.ac.uk::1ba10626-99df-444d-a1bd-0fae5db10e52" providerId="AD" clId="Web-{24B3626B-E711-D4B7-A98A-E092DD7DD3D7}" dt="2023-05-22T15:32:48.968" v="1043" actId="20577"/>
          <ac:spMkLst>
            <pc:docMk/>
            <pc:sldMk cId="4095894917" sldId="268"/>
            <ac:spMk id="93" creationId="{A68AC63F-3EAE-118E-998D-E458538BE221}"/>
          </ac:spMkLst>
        </pc:spChg>
        <pc:spChg chg="add mod">
          <ac:chgData name="Segarra, Carlos" userId="S::cs1620@ic.ac.uk::1ba10626-99df-444d-a1bd-0fae5db10e52" providerId="AD" clId="Web-{24B3626B-E711-D4B7-A98A-E092DD7DD3D7}" dt="2023-05-22T15:35:31.489" v="1070" actId="1076"/>
          <ac:spMkLst>
            <pc:docMk/>
            <pc:sldMk cId="4095894917" sldId="268"/>
            <ac:spMk id="99" creationId="{40BBAC66-0904-A7AC-155F-754B22E1AB69}"/>
          </ac:spMkLst>
        </pc:spChg>
        <pc:spChg chg="add mod">
          <ac:chgData name="Segarra, Carlos" userId="S::cs1620@ic.ac.uk::1ba10626-99df-444d-a1bd-0fae5db10e52" providerId="AD" clId="Web-{24B3626B-E711-D4B7-A98A-E092DD7DD3D7}" dt="2023-05-22T15:35:43.568" v="1073" actId="20577"/>
          <ac:spMkLst>
            <pc:docMk/>
            <pc:sldMk cId="4095894917" sldId="268"/>
            <ac:spMk id="103" creationId="{979BBABD-FAB2-8CE0-0C4B-4C43526A14DF}"/>
          </ac:spMkLst>
        </pc:spChg>
        <pc:spChg chg="add mod">
          <ac:chgData name="Segarra, Carlos" userId="S::cs1620@ic.ac.uk::1ba10626-99df-444d-a1bd-0fae5db10e52" providerId="AD" clId="Web-{24B3626B-E711-D4B7-A98A-E092DD7DD3D7}" dt="2023-05-22T15:38:46.573" v="1218"/>
          <ac:spMkLst>
            <pc:docMk/>
            <pc:sldMk cId="4095894917" sldId="268"/>
            <ac:spMk id="105" creationId="{951CE97A-EAF7-B014-9BAC-3F9F0421BC36}"/>
          </ac:spMkLst>
        </pc:spChg>
        <pc:cxnChg chg="add mod">
          <ac:chgData name="Segarra, Carlos" userId="S::cs1620@ic.ac.uk::1ba10626-99df-444d-a1bd-0fae5db10e52" providerId="AD" clId="Web-{24B3626B-E711-D4B7-A98A-E092DD7DD3D7}" dt="2023-05-22T15:23:17.231" v="761"/>
          <ac:cxnSpMkLst>
            <pc:docMk/>
            <pc:sldMk cId="4095894917" sldId="268"/>
            <ac:cxnSpMk id="71" creationId="{5EDB1717-F6B5-D594-DB9D-2BCF4A50F3DD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23:26.419" v="764" actId="14100"/>
          <ac:cxnSpMkLst>
            <pc:docMk/>
            <pc:sldMk cId="4095894917" sldId="268"/>
            <ac:cxnSpMk id="72" creationId="{5BED1E65-3763-F3E2-156F-730A5121BCFA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23:34.857" v="766" actId="1076"/>
          <ac:cxnSpMkLst>
            <pc:docMk/>
            <pc:sldMk cId="4095894917" sldId="268"/>
            <ac:cxnSpMk id="73" creationId="{66D0799B-39C4-3599-0D95-034072464A2C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23:53.310" v="771"/>
          <ac:cxnSpMkLst>
            <pc:docMk/>
            <pc:sldMk cId="4095894917" sldId="268"/>
            <ac:cxnSpMk id="74" creationId="{78F4CC92-A577-8626-ABDB-4065FA500BB4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23:53.326" v="772"/>
          <ac:cxnSpMkLst>
            <pc:docMk/>
            <pc:sldMk cId="4095894917" sldId="268"/>
            <ac:cxnSpMk id="75" creationId="{95EBD823-E423-8155-757B-F8D21D11ED3D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23:59.654" v="775" actId="1076"/>
          <ac:cxnSpMkLst>
            <pc:docMk/>
            <pc:sldMk cId="4095894917" sldId="268"/>
            <ac:cxnSpMk id="76" creationId="{6533F91C-F3C5-D5ED-655C-6AE48544EE4A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23:59.670" v="776" actId="1076"/>
          <ac:cxnSpMkLst>
            <pc:docMk/>
            <pc:sldMk cId="4095894917" sldId="268"/>
            <ac:cxnSpMk id="77" creationId="{F64BB5AA-A154-9668-C500-3F5504FE3FD2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26:58.223" v="884"/>
          <ac:cxnSpMkLst>
            <pc:docMk/>
            <pc:sldMk cId="4095894917" sldId="268"/>
            <ac:cxnSpMk id="79" creationId="{ABDC8685-E1A2-0965-4B0C-55BD68B2C757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28:26.272" v="903"/>
          <ac:cxnSpMkLst>
            <pc:docMk/>
            <pc:sldMk cId="4095894917" sldId="268"/>
            <ac:cxnSpMk id="80" creationId="{609EA64F-55EE-F271-DC58-E77ED9CF77DF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29:09.742" v="918"/>
          <ac:cxnSpMkLst>
            <pc:docMk/>
            <pc:sldMk cId="4095894917" sldId="268"/>
            <ac:cxnSpMk id="82" creationId="{4EC6FC39-1222-B28D-9B8C-250A89B823D7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29:46.853" v="924" actId="14100"/>
          <ac:cxnSpMkLst>
            <pc:docMk/>
            <pc:sldMk cId="4095894917" sldId="268"/>
            <ac:cxnSpMk id="87" creationId="{7EE30AEA-6BAB-35AF-A58A-3A6265DFDBAE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31:12.028" v="976" actId="14100"/>
          <ac:cxnSpMkLst>
            <pc:docMk/>
            <pc:sldMk cId="4095894917" sldId="268"/>
            <ac:cxnSpMk id="91" creationId="{2FF8ED30-3211-C4C6-08CA-5C707377AC84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32:53.078" v="1044" actId="14100"/>
          <ac:cxnSpMkLst>
            <pc:docMk/>
            <pc:sldMk cId="4095894917" sldId="268"/>
            <ac:cxnSpMk id="95" creationId="{935C5033-0335-2839-98A9-AD51E9D25D5C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35:21.582" v="1069" actId="14100"/>
          <ac:cxnSpMkLst>
            <pc:docMk/>
            <pc:sldMk cId="4095894917" sldId="268"/>
            <ac:cxnSpMk id="97" creationId="{0C39E74B-E982-06AE-F741-F398394BFBF6}"/>
          </ac:cxnSpMkLst>
        </pc:cxnChg>
        <pc:cxnChg chg="add mod">
          <ac:chgData name="Segarra, Carlos" userId="S::cs1620@ic.ac.uk::1ba10626-99df-444d-a1bd-0fae5db10e52" providerId="AD" clId="Web-{24B3626B-E711-D4B7-A98A-E092DD7DD3D7}" dt="2023-05-22T15:35:03.644" v="1067"/>
          <ac:cxnSpMkLst>
            <pc:docMk/>
            <pc:sldMk cId="4095894917" sldId="268"/>
            <ac:cxnSpMk id="101" creationId="{4C93F234-BDBA-6262-7C66-4240456CDF81}"/>
          </ac:cxnSpMkLst>
        </pc:cxnChg>
      </pc:sldChg>
      <pc:sldChg chg="addSp modSp addAnim delAnim modAnim modNotes">
        <pc:chgData name="Segarra, Carlos" userId="S::cs1620@ic.ac.uk::1ba10626-99df-444d-a1bd-0fae5db10e52" providerId="AD" clId="Web-{24B3626B-E711-D4B7-A98A-E092DD7DD3D7}" dt="2023-05-22T14:58:25.918" v="475"/>
        <pc:sldMkLst>
          <pc:docMk/>
          <pc:sldMk cId="2812256024" sldId="271"/>
        </pc:sldMkLst>
        <pc:spChg chg="add mod">
          <ac:chgData name="Segarra, Carlos" userId="S::cs1620@ic.ac.uk::1ba10626-99df-444d-a1bd-0fae5db10e52" providerId="AD" clId="Web-{24B3626B-E711-D4B7-A98A-E092DD7DD3D7}" dt="2023-05-22T14:48:26.430" v="28" actId="20577"/>
          <ac:spMkLst>
            <pc:docMk/>
            <pc:sldMk cId="2812256024" sldId="271"/>
            <ac:spMk id="3" creationId="{82E11384-CE57-A7E8-327D-298AD115C3EA}"/>
          </ac:spMkLst>
        </pc:spChg>
        <pc:spChg chg="add mod">
          <ac:chgData name="Segarra, Carlos" userId="S::cs1620@ic.ac.uk::1ba10626-99df-444d-a1bd-0fae5db10e52" providerId="AD" clId="Web-{24B3626B-E711-D4B7-A98A-E092DD7DD3D7}" dt="2023-05-22T14:48:52.212" v="37"/>
          <ac:spMkLst>
            <pc:docMk/>
            <pc:sldMk cId="2812256024" sldId="271"/>
            <ac:spMk id="6" creationId="{6AE355F6-AF0D-4D72-59F4-BE25ED381188}"/>
          </ac:spMkLst>
        </pc:spChg>
        <pc:spChg chg="add mod">
          <ac:chgData name="Segarra, Carlos" userId="S::cs1620@ic.ac.uk::1ba10626-99df-444d-a1bd-0fae5db10e52" providerId="AD" clId="Web-{24B3626B-E711-D4B7-A98A-E092DD7DD3D7}" dt="2023-05-22T14:48:52.228" v="38"/>
          <ac:spMkLst>
            <pc:docMk/>
            <pc:sldMk cId="2812256024" sldId="271"/>
            <ac:spMk id="7" creationId="{856AA87B-CF0F-06D7-4245-71BE21C225A5}"/>
          </ac:spMkLst>
        </pc:spChg>
        <pc:spChg chg="add mod">
          <ac:chgData name="Segarra, Carlos" userId="S::cs1620@ic.ac.uk::1ba10626-99df-444d-a1bd-0fae5db10e52" providerId="AD" clId="Web-{24B3626B-E711-D4B7-A98A-E092DD7DD3D7}" dt="2023-05-22T14:48:52.243" v="39"/>
          <ac:spMkLst>
            <pc:docMk/>
            <pc:sldMk cId="2812256024" sldId="271"/>
            <ac:spMk id="8" creationId="{BF3E42F1-C9B6-F6C1-669A-BF80196B31C2}"/>
          </ac:spMkLst>
        </pc:spChg>
        <pc:spChg chg="add mod">
          <ac:chgData name="Segarra, Carlos" userId="S::cs1620@ic.ac.uk::1ba10626-99df-444d-a1bd-0fae5db10e52" providerId="AD" clId="Web-{24B3626B-E711-D4B7-A98A-E092DD7DD3D7}" dt="2023-05-22T14:49:38.151" v="54" actId="1076"/>
          <ac:spMkLst>
            <pc:docMk/>
            <pc:sldMk cId="2812256024" sldId="271"/>
            <ac:spMk id="10" creationId="{993D6AF7-7826-DDAF-CF97-A46F92668D63}"/>
          </ac:spMkLst>
        </pc:spChg>
        <pc:spChg chg="mod">
          <ac:chgData name="Segarra, Carlos" userId="S::cs1620@ic.ac.uk::1ba10626-99df-444d-a1bd-0fae5db10e52" providerId="AD" clId="Web-{24B3626B-E711-D4B7-A98A-E092DD7DD3D7}" dt="2023-05-22T14:49:24.119" v="51" actId="20577"/>
          <ac:spMkLst>
            <pc:docMk/>
            <pc:sldMk cId="2812256024" sldId="271"/>
            <ac:spMk id="14" creationId="{A99D8EF7-29CD-E287-C666-D8D0E95D8636}"/>
          </ac:spMkLst>
        </pc:spChg>
        <pc:spChg chg="mod">
          <ac:chgData name="Segarra, Carlos" userId="S::cs1620@ic.ac.uk::1ba10626-99df-444d-a1bd-0fae5db10e52" providerId="AD" clId="Web-{24B3626B-E711-D4B7-A98A-E092DD7DD3D7}" dt="2023-05-22T14:48:02.226" v="24" actId="1076"/>
          <ac:spMkLst>
            <pc:docMk/>
            <pc:sldMk cId="2812256024" sldId="271"/>
            <ac:spMk id="31" creationId="{F9F0EC25-4E3D-6573-C5E1-EB854677F666}"/>
          </ac:spMkLst>
        </pc:spChg>
        <pc:spChg chg="mod">
          <ac:chgData name="Segarra, Carlos" userId="S::cs1620@ic.ac.uk::1ba10626-99df-444d-a1bd-0fae5db10e52" providerId="AD" clId="Web-{24B3626B-E711-D4B7-A98A-E092DD7DD3D7}" dt="2023-05-22T14:49:44.370" v="55"/>
          <ac:spMkLst>
            <pc:docMk/>
            <pc:sldMk cId="2812256024" sldId="271"/>
            <ac:spMk id="33" creationId="{455772A4-1B68-BA56-3749-BE45068F2707}"/>
          </ac:spMkLst>
        </pc:spChg>
        <pc:spChg chg="mod">
          <ac:chgData name="Segarra, Carlos" userId="S::cs1620@ic.ac.uk::1ba10626-99df-444d-a1bd-0fae5db10e52" providerId="AD" clId="Web-{24B3626B-E711-D4B7-A98A-E092DD7DD3D7}" dt="2023-05-22T14:49:47.870" v="56"/>
          <ac:spMkLst>
            <pc:docMk/>
            <pc:sldMk cId="2812256024" sldId="271"/>
            <ac:spMk id="35" creationId="{BB0DF353-2034-3A28-0C61-CF826948A9BD}"/>
          </ac:spMkLst>
        </pc:spChg>
      </pc:sldChg>
      <pc:sldChg chg="add ord replId">
        <pc:chgData name="Segarra, Carlos" userId="S::cs1620@ic.ac.uk::1ba10626-99df-444d-a1bd-0fae5db10e52" providerId="AD" clId="Web-{24B3626B-E711-D4B7-A98A-E092DD7DD3D7}" dt="2023-05-22T15:39:16.652" v="1221"/>
        <pc:sldMkLst>
          <pc:docMk/>
          <pc:sldMk cId="2862225192" sldId="272"/>
        </pc:sldMkLst>
      </pc:sldChg>
      <pc:sldChg chg="modSp add ord replId modNotes">
        <pc:chgData name="Segarra, Carlos" userId="S::cs1620@ic.ac.uk::1ba10626-99df-444d-a1bd-0fae5db10e52" providerId="AD" clId="Web-{24B3626B-E711-D4B7-A98A-E092DD7DD3D7}" dt="2023-05-22T15:45:34.446" v="1225"/>
        <pc:sldMkLst>
          <pc:docMk/>
          <pc:sldMk cId="3428851369" sldId="273"/>
        </pc:sldMkLst>
        <pc:spChg chg="mod">
          <ac:chgData name="Segarra, Carlos" userId="S::cs1620@ic.ac.uk::1ba10626-99df-444d-a1bd-0fae5db10e52" providerId="AD" clId="Web-{24B3626B-E711-D4B7-A98A-E092DD7DD3D7}" dt="2023-05-22T15:39:42.919" v="1224" actId="20577"/>
          <ac:spMkLst>
            <pc:docMk/>
            <pc:sldMk cId="3428851369" sldId="273"/>
            <ac:spMk id="3" creationId="{00000000-0000-0000-0000-000000000000}"/>
          </ac:spMkLst>
        </pc:spChg>
      </pc:sldChg>
      <pc:sldChg chg="addSp modSp new addAnim">
        <pc:chgData name="Segarra, Carlos" userId="S::cs1620@ic.ac.uk::1ba10626-99df-444d-a1bd-0fae5db10e52" providerId="AD" clId="Web-{24B3626B-E711-D4B7-A98A-E092DD7DD3D7}" dt="2023-05-22T16:29:27.170" v="2037" actId="20577"/>
        <pc:sldMkLst>
          <pc:docMk/>
          <pc:sldMk cId="3761632158" sldId="274"/>
        </pc:sldMkLst>
        <pc:spChg chg="mod">
          <ac:chgData name="Segarra, Carlos" userId="S::cs1620@ic.ac.uk::1ba10626-99df-444d-a1bd-0fae5db10e52" providerId="AD" clId="Web-{24B3626B-E711-D4B7-A98A-E092DD7DD3D7}" dt="2023-05-22T16:29:27.170" v="2037" actId="20577"/>
          <ac:spMkLst>
            <pc:docMk/>
            <pc:sldMk cId="3761632158" sldId="274"/>
            <ac:spMk id="2" creationId="{FC890228-5558-A0F6-289A-8033013D4AE7}"/>
          </ac:spMkLst>
        </pc:spChg>
        <pc:spChg chg="mod">
          <ac:chgData name="Segarra, Carlos" userId="S::cs1620@ic.ac.uk::1ba10626-99df-444d-a1bd-0fae5db10e52" providerId="AD" clId="Web-{24B3626B-E711-D4B7-A98A-E092DD7DD3D7}" dt="2023-05-22T16:00:44.209" v="1529" actId="20577"/>
          <ac:spMkLst>
            <pc:docMk/>
            <pc:sldMk cId="3761632158" sldId="274"/>
            <ac:spMk id="3" creationId="{1415F309-81DC-0DEE-B2BB-150C760FC2D6}"/>
          </ac:spMkLst>
        </pc:spChg>
        <pc:spChg chg="mod">
          <ac:chgData name="Segarra, Carlos" userId="S::cs1620@ic.ac.uk::1ba10626-99df-444d-a1bd-0fae5db10e52" providerId="AD" clId="Web-{24B3626B-E711-D4B7-A98A-E092DD7DD3D7}" dt="2023-05-22T15:55:27.762" v="1257" actId="20577"/>
          <ac:spMkLst>
            <pc:docMk/>
            <pc:sldMk cId="3761632158" sldId="274"/>
            <ac:spMk id="4" creationId="{76134071-0C9B-E3CD-1BA3-15BC1E4F1B56}"/>
          </ac:spMkLst>
        </pc:spChg>
        <pc:spChg chg="add mod">
          <ac:chgData name="Segarra, Carlos" userId="S::cs1620@ic.ac.uk::1ba10626-99df-444d-a1bd-0fae5db10e52" providerId="AD" clId="Web-{24B3626B-E711-D4B7-A98A-E092DD7DD3D7}" dt="2023-05-22T16:00:55.522" v="1538" actId="20577"/>
          <ac:spMkLst>
            <pc:docMk/>
            <pc:sldMk cId="3761632158" sldId="274"/>
            <ac:spMk id="6" creationId="{A932EFC5-98E3-BCB2-9EA9-D6C206C3E375}"/>
          </ac:spMkLst>
        </pc:spChg>
      </pc:sldChg>
      <pc:sldChg chg="addSp delSp modSp add replId addAnim delAnim modNotes">
        <pc:chgData name="Segarra, Carlos" userId="S::cs1620@ic.ac.uk::1ba10626-99df-444d-a1bd-0fae5db10e52" providerId="AD" clId="Web-{24B3626B-E711-D4B7-A98A-E092DD7DD3D7}" dt="2023-05-22T17:22:35.517" v="3721"/>
        <pc:sldMkLst>
          <pc:docMk/>
          <pc:sldMk cId="2895652876" sldId="275"/>
        </pc:sldMkLst>
        <pc:spChg chg="mod">
          <ac:chgData name="Segarra, Carlos" userId="S::cs1620@ic.ac.uk::1ba10626-99df-444d-a1bd-0fae5db10e52" providerId="AD" clId="Web-{24B3626B-E711-D4B7-A98A-E092DD7DD3D7}" dt="2023-05-22T16:07:20.894" v="1714" actId="20577"/>
          <ac:spMkLst>
            <pc:docMk/>
            <pc:sldMk cId="2895652876" sldId="275"/>
            <ac:spMk id="2" creationId="{FC890228-5558-A0F6-289A-8033013D4AE7}"/>
          </ac:spMkLst>
        </pc:spChg>
        <pc:spChg chg="mod">
          <ac:chgData name="Segarra, Carlos" userId="S::cs1620@ic.ac.uk::1ba10626-99df-444d-a1bd-0fae5db10e52" providerId="AD" clId="Web-{24B3626B-E711-D4B7-A98A-E092DD7DD3D7}" dt="2023-05-22T16:07:43.519" v="1721"/>
          <ac:spMkLst>
            <pc:docMk/>
            <pc:sldMk cId="2895652876" sldId="275"/>
            <ac:spMk id="3" creationId="{1415F309-81DC-0DEE-B2BB-150C760FC2D6}"/>
          </ac:spMkLst>
        </pc:spChg>
        <pc:spChg chg="del mod">
          <ac:chgData name="Segarra, Carlos" userId="S::cs1620@ic.ac.uk::1ba10626-99df-444d-a1bd-0fae5db10e52" providerId="AD" clId="Web-{24B3626B-E711-D4B7-A98A-E092DD7DD3D7}" dt="2023-05-22T16:07:49.676" v="1723"/>
          <ac:spMkLst>
            <pc:docMk/>
            <pc:sldMk cId="2895652876" sldId="275"/>
            <ac:spMk id="6" creationId="{A932EFC5-98E3-BCB2-9EA9-D6C206C3E375}"/>
          </ac:spMkLst>
        </pc:spChg>
        <pc:spChg chg="add del">
          <ac:chgData name="Segarra, Carlos" userId="S::cs1620@ic.ac.uk::1ba10626-99df-444d-a1bd-0fae5db10e52" providerId="AD" clId="Web-{24B3626B-E711-D4B7-A98A-E092DD7DD3D7}" dt="2023-05-22T17:22:35.517" v="3721"/>
          <ac:spMkLst>
            <pc:docMk/>
            <pc:sldMk cId="2895652876" sldId="275"/>
            <ac:spMk id="10" creationId="{02BD2930-2D50-E493-7660-49A530D8E326}"/>
          </ac:spMkLst>
        </pc:spChg>
        <pc:spChg chg="add mod">
          <ac:chgData name="Segarra, Carlos" userId="S::cs1620@ic.ac.uk::1ba10626-99df-444d-a1bd-0fae5db10e52" providerId="AD" clId="Web-{24B3626B-E711-D4B7-A98A-E092DD7DD3D7}" dt="2023-05-22T16:37:02.544" v="2287" actId="20577"/>
          <ac:spMkLst>
            <pc:docMk/>
            <pc:sldMk cId="2895652876" sldId="275"/>
            <ac:spMk id="12" creationId="{FE1BFC98-1EEA-AD87-F9E3-E69901879D95}"/>
          </ac:spMkLst>
        </pc:spChg>
        <pc:picChg chg="add mod">
          <ac:chgData name="Segarra, Carlos" userId="S::cs1620@ic.ac.uk::1ba10626-99df-444d-a1bd-0fae5db10e52" providerId="AD" clId="Web-{24B3626B-E711-D4B7-A98A-E092DD7DD3D7}" dt="2023-05-22T16:36:26.543" v="2234" actId="1076"/>
          <ac:picMkLst>
            <pc:docMk/>
            <pc:sldMk cId="2895652876" sldId="275"/>
            <ac:picMk id="7" creationId="{BFAD5370-A67A-CE4F-BC9E-F6C72CC01AE5}"/>
          </ac:picMkLst>
        </pc:picChg>
        <pc:picChg chg="add del mod">
          <ac:chgData name="Segarra, Carlos" userId="S::cs1620@ic.ac.uk::1ba10626-99df-444d-a1bd-0fae5db10e52" providerId="AD" clId="Web-{24B3626B-E711-D4B7-A98A-E092DD7DD3D7}" dt="2023-05-22T16:23:29.268" v="1785"/>
          <ac:picMkLst>
            <pc:docMk/>
            <pc:sldMk cId="2895652876" sldId="275"/>
            <ac:picMk id="8" creationId="{54B15DF9-0EE3-7402-605B-C66601F3D8AF}"/>
          </ac:picMkLst>
        </pc:picChg>
      </pc:sldChg>
      <pc:sldChg chg="addSp delSp modSp add replId addAnim delAnim modAnim modNotes">
        <pc:chgData name="Segarra, Carlos" userId="S::cs1620@ic.ac.uk::1ba10626-99df-444d-a1bd-0fae5db10e52" providerId="AD" clId="Web-{24B3626B-E711-D4B7-A98A-E092DD7DD3D7}" dt="2023-05-22T16:41:41.334" v="2565"/>
        <pc:sldMkLst>
          <pc:docMk/>
          <pc:sldMk cId="4100426082" sldId="276"/>
        </pc:sldMkLst>
        <pc:spChg chg="mod">
          <ac:chgData name="Segarra, Carlos" userId="S::cs1620@ic.ac.uk::1ba10626-99df-444d-a1bd-0fae5db10e52" providerId="AD" clId="Web-{24B3626B-E711-D4B7-A98A-E092DD7DD3D7}" dt="2023-05-22T16:08:01.082" v="1730" actId="20577"/>
          <ac:spMkLst>
            <pc:docMk/>
            <pc:sldMk cId="4100426082" sldId="276"/>
            <ac:spMk id="2" creationId="{FC890228-5558-A0F6-289A-8033013D4AE7}"/>
          </ac:spMkLst>
        </pc:spChg>
        <pc:spChg chg="mod">
          <ac:chgData name="Segarra, Carlos" userId="S::cs1620@ic.ac.uk::1ba10626-99df-444d-a1bd-0fae5db10e52" providerId="AD" clId="Web-{24B3626B-E711-D4B7-A98A-E092DD7DD3D7}" dt="2023-05-22T16:08:17.567" v="1737"/>
          <ac:spMkLst>
            <pc:docMk/>
            <pc:sldMk cId="4100426082" sldId="276"/>
            <ac:spMk id="3" creationId="{1415F309-81DC-0DEE-B2BB-150C760FC2D6}"/>
          </ac:spMkLst>
        </pc:spChg>
        <pc:spChg chg="del mod">
          <ac:chgData name="Segarra, Carlos" userId="S::cs1620@ic.ac.uk::1ba10626-99df-444d-a1bd-0fae5db10e52" providerId="AD" clId="Web-{24B3626B-E711-D4B7-A98A-E092DD7DD3D7}" dt="2023-05-22T16:08:22.224" v="1739"/>
          <ac:spMkLst>
            <pc:docMk/>
            <pc:sldMk cId="4100426082" sldId="276"/>
            <ac:spMk id="6" creationId="{A932EFC5-98E3-BCB2-9EA9-D6C206C3E375}"/>
          </ac:spMkLst>
        </pc:spChg>
        <pc:spChg chg="add mod">
          <ac:chgData name="Segarra, Carlos" userId="S::cs1620@ic.ac.uk::1ba10626-99df-444d-a1bd-0fae5db10e52" providerId="AD" clId="Web-{24B3626B-E711-D4B7-A98A-E092DD7DD3D7}" dt="2023-05-22T16:37:22.092" v="2290" actId="1076"/>
          <ac:spMkLst>
            <pc:docMk/>
            <pc:sldMk cId="4100426082" sldId="276"/>
            <ac:spMk id="8" creationId="{B1293F36-BBFE-6D45-8257-C65D52BE0C09}"/>
          </ac:spMkLst>
        </pc:spChg>
        <pc:spChg chg="add mod">
          <ac:chgData name="Segarra, Carlos" userId="S::cs1620@ic.ac.uk::1ba10626-99df-444d-a1bd-0fae5db10e52" providerId="AD" clId="Web-{24B3626B-E711-D4B7-A98A-E092DD7DD3D7}" dt="2023-05-22T16:37:22.123" v="2292" actId="1076"/>
          <ac:spMkLst>
            <pc:docMk/>
            <pc:sldMk cId="4100426082" sldId="276"/>
            <ac:spMk id="10" creationId="{78350FE2-6503-EB93-A697-0D1FCD31AB46}"/>
          </ac:spMkLst>
        </pc:spChg>
        <pc:spChg chg="add mod">
          <ac:chgData name="Segarra, Carlos" userId="S::cs1620@ic.ac.uk::1ba10626-99df-444d-a1bd-0fae5db10e52" providerId="AD" clId="Web-{24B3626B-E711-D4B7-A98A-E092DD7DD3D7}" dt="2023-05-22T16:40:34.192" v="2559" actId="20577"/>
          <ac:spMkLst>
            <pc:docMk/>
            <pc:sldMk cId="4100426082" sldId="276"/>
            <ac:spMk id="12" creationId="{167B66AC-F4A9-B468-6BAE-C9A30D48AB48}"/>
          </ac:spMkLst>
        </pc:spChg>
        <pc:picChg chg="add mod">
          <ac:chgData name="Segarra, Carlos" userId="S::cs1620@ic.ac.uk::1ba10626-99df-444d-a1bd-0fae5db10e52" providerId="AD" clId="Web-{24B3626B-E711-D4B7-A98A-E092DD7DD3D7}" dt="2023-05-22T16:37:22.092" v="2289" actId="1076"/>
          <ac:picMkLst>
            <pc:docMk/>
            <pc:sldMk cId="4100426082" sldId="276"/>
            <ac:picMk id="7" creationId="{ACE0D1EF-F862-A5E5-4235-5F397E5315DC}"/>
          </ac:picMkLst>
        </pc:picChg>
        <pc:picChg chg="add mod modCrop">
          <ac:chgData name="Segarra, Carlos" userId="S::cs1620@ic.ac.uk::1ba10626-99df-444d-a1bd-0fae5db10e52" providerId="AD" clId="Web-{24B3626B-E711-D4B7-A98A-E092DD7DD3D7}" dt="2023-05-22T16:37:22.107" v="2291" actId="1076"/>
          <ac:picMkLst>
            <pc:docMk/>
            <pc:sldMk cId="4100426082" sldId="276"/>
            <ac:picMk id="9" creationId="{AD1EEA42-20EC-50E4-5CD2-47D6E0FFDAF0}"/>
          </ac:picMkLst>
        </pc:picChg>
      </pc:sldChg>
      <pc:sldChg chg="addSp delSp modSp add replId addAnim delAnim modNotes">
        <pc:chgData name="Segarra, Carlos" userId="S::cs1620@ic.ac.uk::1ba10626-99df-444d-a1bd-0fae5db10e52" providerId="AD" clId="Web-{24B3626B-E711-D4B7-A98A-E092DD7DD3D7}" dt="2023-05-22T16:47:58.174" v="3242"/>
        <pc:sldMkLst>
          <pc:docMk/>
          <pc:sldMk cId="3788452224" sldId="277"/>
        </pc:sldMkLst>
        <pc:spChg chg="mod">
          <ac:chgData name="Segarra, Carlos" userId="S::cs1620@ic.ac.uk::1ba10626-99df-444d-a1bd-0fae5db10e52" providerId="AD" clId="Web-{24B3626B-E711-D4B7-A98A-E092DD7DD3D7}" dt="2023-05-22T16:08:34.740" v="1745" actId="20577"/>
          <ac:spMkLst>
            <pc:docMk/>
            <pc:sldMk cId="3788452224" sldId="277"/>
            <ac:spMk id="2" creationId="{FC890228-5558-A0F6-289A-8033013D4AE7}"/>
          </ac:spMkLst>
        </pc:spChg>
        <pc:spChg chg="mod">
          <ac:chgData name="Segarra, Carlos" userId="S::cs1620@ic.ac.uk::1ba10626-99df-444d-a1bd-0fae5db10e52" providerId="AD" clId="Web-{24B3626B-E711-D4B7-A98A-E092DD7DD3D7}" dt="2023-05-22T16:09:00.319" v="1753" actId="14100"/>
          <ac:spMkLst>
            <pc:docMk/>
            <pc:sldMk cId="3788452224" sldId="277"/>
            <ac:spMk id="3" creationId="{1415F309-81DC-0DEE-B2BB-150C760FC2D6}"/>
          </ac:spMkLst>
        </pc:spChg>
        <pc:spChg chg="del">
          <ac:chgData name="Segarra, Carlos" userId="S::cs1620@ic.ac.uk::1ba10626-99df-444d-a1bd-0fae5db10e52" providerId="AD" clId="Web-{24B3626B-E711-D4B7-A98A-E092DD7DD3D7}" dt="2023-05-22T16:08:57.366" v="1752"/>
          <ac:spMkLst>
            <pc:docMk/>
            <pc:sldMk cId="3788452224" sldId="277"/>
            <ac:spMk id="6" creationId="{A932EFC5-98E3-BCB2-9EA9-D6C206C3E375}"/>
          </ac:spMkLst>
        </pc:spChg>
        <pc:spChg chg="add mod">
          <ac:chgData name="Segarra, Carlos" userId="S::cs1620@ic.ac.uk::1ba10626-99df-444d-a1bd-0fae5db10e52" providerId="AD" clId="Web-{24B3626B-E711-D4B7-A98A-E092DD7DD3D7}" dt="2023-05-22T16:42:03.991" v="2580" actId="1076"/>
          <ac:spMkLst>
            <pc:docMk/>
            <pc:sldMk cId="3788452224" sldId="277"/>
            <ac:spMk id="8" creationId="{C248EBB1-39FD-B918-EDD7-2FA657E5CBFD}"/>
          </ac:spMkLst>
        </pc:spChg>
        <pc:spChg chg="add mod">
          <ac:chgData name="Segarra, Carlos" userId="S::cs1620@ic.ac.uk::1ba10626-99df-444d-a1bd-0fae5db10e52" providerId="AD" clId="Web-{24B3626B-E711-D4B7-A98A-E092DD7DD3D7}" dt="2023-05-22T16:43:10.009" v="2592" actId="1076"/>
          <ac:spMkLst>
            <pc:docMk/>
            <pc:sldMk cId="3788452224" sldId="277"/>
            <ac:spMk id="11" creationId="{5CA9EBF8-F236-7BC3-BBA0-DFB6FB86D838}"/>
          </ac:spMkLst>
        </pc:spChg>
        <pc:spChg chg="add mod">
          <ac:chgData name="Segarra, Carlos" userId="S::cs1620@ic.ac.uk::1ba10626-99df-444d-a1bd-0fae5db10e52" providerId="AD" clId="Web-{24B3626B-E711-D4B7-A98A-E092DD7DD3D7}" dt="2023-05-22T16:43:56.432" v="2683" actId="20577"/>
          <ac:spMkLst>
            <pc:docMk/>
            <pc:sldMk cId="3788452224" sldId="277"/>
            <ac:spMk id="13" creationId="{97C77155-2B16-124B-7CB7-DF4FAA29F59C}"/>
          </ac:spMkLst>
        </pc:spChg>
        <pc:picChg chg="add mod">
          <ac:chgData name="Segarra, Carlos" userId="S::cs1620@ic.ac.uk::1ba10626-99df-444d-a1bd-0fae5db10e52" providerId="AD" clId="Web-{24B3626B-E711-D4B7-A98A-E092DD7DD3D7}" dt="2023-05-22T16:41:49.335" v="2567" actId="1076"/>
          <ac:picMkLst>
            <pc:docMk/>
            <pc:sldMk cId="3788452224" sldId="277"/>
            <ac:picMk id="7" creationId="{9811646F-472B-047D-AF8C-DE5E25ED6E01}"/>
          </ac:picMkLst>
        </pc:picChg>
        <pc:picChg chg="add mod">
          <ac:chgData name="Segarra, Carlos" userId="S::cs1620@ic.ac.uk::1ba10626-99df-444d-a1bd-0fae5db10e52" providerId="AD" clId="Web-{24B3626B-E711-D4B7-A98A-E092DD7DD3D7}" dt="2023-05-22T16:42:45.618" v="2584" actId="1076"/>
          <ac:picMkLst>
            <pc:docMk/>
            <pc:sldMk cId="3788452224" sldId="277"/>
            <ac:picMk id="9" creationId="{6CFB6458-9006-F16E-5370-1962C22502A1}"/>
          </ac:picMkLst>
        </pc:picChg>
        <pc:picChg chg="add del mod">
          <ac:chgData name="Segarra, Carlos" userId="S::cs1620@ic.ac.uk::1ba10626-99df-444d-a1bd-0fae5db10e52" providerId="AD" clId="Web-{24B3626B-E711-D4B7-A98A-E092DD7DD3D7}" dt="2023-05-22T16:42:51.665" v="2586"/>
          <ac:picMkLst>
            <pc:docMk/>
            <pc:sldMk cId="3788452224" sldId="277"/>
            <ac:picMk id="10" creationId="{57281003-D026-77AF-4D8E-C90F77AC2AA5}"/>
          </ac:picMkLst>
        </pc:picChg>
      </pc:sldChg>
      <pc:sldChg chg="addSp delSp modSp add replId addAnim delAnim modNotes">
        <pc:chgData name="Segarra, Carlos" userId="S::cs1620@ic.ac.uk::1ba10626-99df-444d-a1bd-0fae5db10e52" providerId="AD" clId="Web-{24B3626B-E711-D4B7-A98A-E092DD7DD3D7}" dt="2023-05-22T16:52:34.839" v="3720" actId="20577"/>
        <pc:sldMkLst>
          <pc:docMk/>
          <pc:sldMk cId="2175527928" sldId="278"/>
        </pc:sldMkLst>
        <pc:spChg chg="mod">
          <ac:chgData name="Segarra, Carlos" userId="S::cs1620@ic.ac.uk::1ba10626-99df-444d-a1bd-0fae5db10e52" providerId="AD" clId="Web-{24B3626B-E711-D4B7-A98A-E092DD7DD3D7}" dt="2023-05-22T16:09:25.570" v="1768" actId="20577"/>
          <ac:spMkLst>
            <pc:docMk/>
            <pc:sldMk cId="2175527928" sldId="278"/>
            <ac:spMk id="2" creationId="{FC890228-5558-A0F6-289A-8033013D4AE7}"/>
          </ac:spMkLst>
        </pc:spChg>
        <pc:spChg chg="mod">
          <ac:chgData name="Segarra, Carlos" userId="S::cs1620@ic.ac.uk::1ba10626-99df-444d-a1bd-0fae5db10e52" providerId="AD" clId="Web-{24B3626B-E711-D4B7-A98A-E092DD7DD3D7}" dt="2023-05-22T16:09:36.211" v="1772" actId="14100"/>
          <ac:spMkLst>
            <pc:docMk/>
            <pc:sldMk cId="2175527928" sldId="278"/>
            <ac:spMk id="3" creationId="{1415F309-81DC-0DEE-B2BB-150C760FC2D6}"/>
          </ac:spMkLst>
        </pc:spChg>
        <pc:spChg chg="del">
          <ac:chgData name="Segarra, Carlos" userId="S::cs1620@ic.ac.uk::1ba10626-99df-444d-a1bd-0fae5db10e52" providerId="AD" clId="Web-{24B3626B-E711-D4B7-A98A-E092DD7DD3D7}" dt="2023-05-22T16:09:41.914" v="1773"/>
          <ac:spMkLst>
            <pc:docMk/>
            <pc:sldMk cId="2175527928" sldId="278"/>
            <ac:spMk id="6" creationId="{A932EFC5-98E3-BCB2-9EA9-D6C206C3E375}"/>
          </ac:spMkLst>
        </pc:spChg>
        <pc:spChg chg="add mod">
          <ac:chgData name="Segarra, Carlos" userId="S::cs1620@ic.ac.uk::1ba10626-99df-444d-a1bd-0fae5db10e52" providerId="AD" clId="Web-{24B3626B-E711-D4B7-A98A-E092DD7DD3D7}" dt="2023-05-22T16:52:34.839" v="3720" actId="20577"/>
          <ac:spMkLst>
            <pc:docMk/>
            <pc:sldMk cId="2175527928" sldId="278"/>
            <ac:spMk id="9" creationId="{4418514F-ADAB-A224-D2C2-1D477168A8F8}"/>
          </ac:spMkLst>
        </pc:spChg>
        <pc:picChg chg="add mod">
          <ac:chgData name="Segarra, Carlos" userId="S::cs1620@ic.ac.uk::1ba10626-99df-444d-a1bd-0fae5db10e52" providerId="AD" clId="Web-{24B3626B-E711-D4B7-A98A-E092DD7DD3D7}" dt="2023-05-22T16:48:44.582" v="3247" actId="1076"/>
          <ac:picMkLst>
            <pc:docMk/>
            <pc:sldMk cId="2175527928" sldId="278"/>
            <ac:picMk id="7" creationId="{6E532EF6-4D29-F2BD-27AF-A0F90BF0C6C8}"/>
          </ac:picMkLst>
        </pc:picChg>
      </pc:sldChg>
    </pc:docChg>
  </pc:docChgLst>
  <pc:docChgLst>
    <pc:chgData name="Segarra, Carlos" userId="S::cs1620@ic.ac.uk::1ba10626-99df-444d-a1bd-0fae5db10e52" providerId="AD" clId="Web-{E51E4FF2-BFC7-E33A-4455-6E3B2C9D973D}"/>
    <pc:docChg chg="addSld delSld modSld sldOrd addMainMaster modMainMaster">
      <pc:chgData name="Segarra, Carlos" userId="S::cs1620@ic.ac.uk::1ba10626-99df-444d-a1bd-0fae5db10e52" providerId="AD" clId="Web-{E51E4FF2-BFC7-E33A-4455-6E3B2C9D973D}" dt="2023-11-03T15:58:36.219" v="557" actId="20577"/>
      <pc:docMkLst>
        <pc:docMk/>
      </pc:docMkLst>
      <pc:sldChg chg="modSp">
        <pc:chgData name="Segarra, Carlos" userId="S::cs1620@ic.ac.uk::1ba10626-99df-444d-a1bd-0fae5db10e52" providerId="AD" clId="Web-{E51E4FF2-BFC7-E33A-4455-6E3B2C9D973D}" dt="2023-11-03T15:22:50.605" v="107" actId="20577"/>
        <pc:sldMkLst>
          <pc:docMk/>
          <pc:sldMk cId="4032618088" sldId="256"/>
        </pc:sldMkLst>
        <pc:spChg chg="mod">
          <ac:chgData name="Segarra, Carlos" userId="S::cs1620@ic.ac.uk::1ba10626-99df-444d-a1bd-0fae5db10e52" providerId="AD" clId="Web-{E51E4FF2-BFC7-E33A-4455-6E3B2C9D973D}" dt="2023-11-03T15:22:45.604" v="104" actId="20577"/>
          <ac:spMkLst>
            <pc:docMk/>
            <pc:sldMk cId="4032618088" sldId="256"/>
            <ac:spMk id="2" creationId="{00000000-0000-0000-0000-000000000000}"/>
          </ac:spMkLst>
        </pc:spChg>
        <pc:spChg chg="mod">
          <ac:chgData name="Segarra, Carlos" userId="S::cs1620@ic.ac.uk::1ba10626-99df-444d-a1bd-0fae5db10e52" providerId="AD" clId="Web-{E51E4FF2-BFC7-E33A-4455-6E3B2C9D973D}" dt="2023-11-03T15:22:50.605" v="107" actId="20577"/>
          <ac:spMkLst>
            <pc:docMk/>
            <pc:sldMk cId="4032618088" sldId="256"/>
            <ac:spMk id="8" creationId="{00000000-0000-0000-0000-000000000000}"/>
          </ac:spMkLst>
        </pc:spChg>
      </pc:sldChg>
      <pc:sldChg chg="mod modShow">
        <pc:chgData name="Segarra, Carlos" userId="S::cs1620@ic.ac.uk::1ba10626-99df-444d-a1bd-0fae5db10e52" providerId="AD" clId="Web-{E51E4FF2-BFC7-E33A-4455-6E3B2C9D973D}" dt="2023-11-03T15:23:00.293" v="108"/>
        <pc:sldMkLst>
          <pc:docMk/>
          <pc:sldMk cId="421902942" sldId="257"/>
        </pc:sldMkLst>
      </pc:sldChg>
      <pc:sldChg chg="del">
        <pc:chgData name="Segarra, Carlos" userId="S::cs1620@ic.ac.uk::1ba10626-99df-444d-a1bd-0fae5db10e52" providerId="AD" clId="Web-{E51E4FF2-BFC7-E33A-4455-6E3B2C9D973D}" dt="2023-11-03T15:26:12.851" v="183"/>
        <pc:sldMkLst>
          <pc:docMk/>
          <pc:sldMk cId="1356201965" sldId="258"/>
        </pc:sldMkLst>
      </pc:sldChg>
      <pc:sldChg chg="del">
        <pc:chgData name="Segarra, Carlos" userId="S::cs1620@ic.ac.uk::1ba10626-99df-444d-a1bd-0fae5db10e52" providerId="AD" clId="Web-{E51E4FF2-BFC7-E33A-4455-6E3B2C9D973D}" dt="2023-11-03T15:25:52.835" v="182"/>
        <pc:sldMkLst>
          <pc:docMk/>
          <pc:sldMk cId="1944500641" sldId="260"/>
        </pc:sldMkLst>
      </pc:sldChg>
      <pc:sldChg chg="del">
        <pc:chgData name="Segarra, Carlos" userId="S::cs1620@ic.ac.uk::1ba10626-99df-444d-a1bd-0fae5db10e52" providerId="AD" clId="Web-{E51E4FF2-BFC7-E33A-4455-6E3B2C9D973D}" dt="2023-11-03T15:25:52.803" v="176"/>
        <pc:sldMkLst>
          <pc:docMk/>
          <pc:sldMk cId="3370123739" sldId="264"/>
        </pc:sldMkLst>
      </pc:sldChg>
      <pc:sldChg chg="del">
        <pc:chgData name="Segarra, Carlos" userId="S::cs1620@ic.ac.uk::1ba10626-99df-444d-a1bd-0fae5db10e52" providerId="AD" clId="Web-{E51E4FF2-BFC7-E33A-4455-6E3B2C9D973D}" dt="2023-11-03T15:25:52.803" v="175"/>
        <pc:sldMkLst>
          <pc:docMk/>
          <pc:sldMk cId="2183886537" sldId="266"/>
        </pc:sldMkLst>
      </pc:sldChg>
      <pc:sldChg chg="del">
        <pc:chgData name="Segarra, Carlos" userId="S::cs1620@ic.ac.uk::1ba10626-99df-444d-a1bd-0fae5db10e52" providerId="AD" clId="Web-{E51E4FF2-BFC7-E33A-4455-6E3B2C9D973D}" dt="2023-11-03T15:25:52.803" v="174"/>
        <pc:sldMkLst>
          <pc:docMk/>
          <pc:sldMk cId="2711630328" sldId="267"/>
        </pc:sldMkLst>
      </pc:sldChg>
      <pc:sldChg chg="del">
        <pc:chgData name="Segarra, Carlos" userId="S::cs1620@ic.ac.uk::1ba10626-99df-444d-a1bd-0fae5db10e52" providerId="AD" clId="Web-{E51E4FF2-BFC7-E33A-4455-6E3B2C9D973D}" dt="2023-11-03T15:25:52.788" v="171"/>
        <pc:sldMkLst>
          <pc:docMk/>
          <pc:sldMk cId="4095894917" sldId="268"/>
        </pc:sldMkLst>
      </pc:sldChg>
      <pc:sldChg chg="del">
        <pc:chgData name="Segarra, Carlos" userId="S::cs1620@ic.ac.uk::1ba10626-99df-444d-a1bd-0fae5db10e52" providerId="AD" clId="Web-{E51E4FF2-BFC7-E33A-4455-6E3B2C9D973D}" dt="2023-11-03T15:25:52.803" v="173"/>
        <pc:sldMkLst>
          <pc:docMk/>
          <pc:sldMk cId="461270234" sldId="269"/>
        </pc:sldMkLst>
      </pc:sldChg>
      <pc:sldChg chg="del">
        <pc:chgData name="Segarra, Carlos" userId="S::cs1620@ic.ac.uk::1ba10626-99df-444d-a1bd-0fae5db10e52" providerId="AD" clId="Web-{E51E4FF2-BFC7-E33A-4455-6E3B2C9D973D}" dt="2023-11-03T15:25:52.803" v="177"/>
        <pc:sldMkLst>
          <pc:docMk/>
          <pc:sldMk cId="2654638840" sldId="270"/>
        </pc:sldMkLst>
      </pc:sldChg>
      <pc:sldChg chg="del">
        <pc:chgData name="Segarra, Carlos" userId="S::cs1620@ic.ac.uk::1ba10626-99df-444d-a1bd-0fae5db10e52" providerId="AD" clId="Web-{E51E4FF2-BFC7-E33A-4455-6E3B2C9D973D}" dt="2023-11-03T15:25:52.772" v="169"/>
        <pc:sldMkLst>
          <pc:docMk/>
          <pc:sldMk cId="3428851369" sldId="273"/>
        </pc:sldMkLst>
      </pc:sldChg>
      <pc:sldChg chg="del">
        <pc:chgData name="Segarra, Carlos" userId="S::cs1620@ic.ac.uk::1ba10626-99df-444d-a1bd-0fae5db10e52" providerId="AD" clId="Web-{E51E4FF2-BFC7-E33A-4455-6E3B2C9D973D}" dt="2023-11-03T15:25:52.772" v="168"/>
        <pc:sldMkLst>
          <pc:docMk/>
          <pc:sldMk cId="3761632158" sldId="274"/>
        </pc:sldMkLst>
      </pc:sldChg>
      <pc:sldChg chg="del">
        <pc:chgData name="Segarra, Carlos" userId="S::cs1620@ic.ac.uk::1ba10626-99df-444d-a1bd-0fae5db10e52" providerId="AD" clId="Web-{E51E4FF2-BFC7-E33A-4455-6E3B2C9D973D}" dt="2023-11-03T15:25:52.772" v="167"/>
        <pc:sldMkLst>
          <pc:docMk/>
          <pc:sldMk cId="2895652876" sldId="275"/>
        </pc:sldMkLst>
      </pc:sldChg>
      <pc:sldChg chg="del">
        <pc:chgData name="Segarra, Carlos" userId="S::cs1620@ic.ac.uk::1ba10626-99df-444d-a1bd-0fae5db10e52" providerId="AD" clId="Web-{E51E4FF2-BFC7-E33A-4455-6E3B2C9D973D}" dt="2023-11-03T15:25:52.772" v="165"/>
        <pc:sldMkLst>
          <pc:docMk/>
          <pc:sldMk cId="4100426082" sldId="276"/>
        </pc:sldMkLst>
      </pc:sldChg>
      <pc:sldChg chg="del">
        <pc:chgData name="Segarra, Carlos" userId="S::cs1620@ic.ac.uk::1ba10626-99df-444d-a1bd-0fae5db10e52" providerId="AD" clId="Web-{E51E4FF2-BFC7-E33A-4455-6E3B2C9D973D}" dt="2023-11-03T15:25:52.772" v="164"/>
        <pc:sldMkLst>
          <pc:docMk/>
          <pc:sldMk cId="3788452224" sldId="277"/>
        </pc:sldMkLst>
      </pc:sldChg>
      <pc:sldChg chg="del">
        <pc:chgData name="Segarra, Carlos" userId="S::cs1620@ic.ac.uk::1ba10626-99df-444d-a1bd-0fae5db10e52" providerId="AD" clId="Web-{E51E4FF2-BFC7-E33A-4455-6E3B2C9D973D}" dt="2023-11-03T15:25:52.772" v="163"/>
        <pc:sldMkLst>
          <pc:docMk/>
          <pc:sldMk cId="2175527928" sldId="278"/>
        </pc:sldMkLst>
      </pc:sldChg>
      <pc:sldChg chg="del">
        <pc:chgData name="Segarra, Carlos" userId="S::cs1620@ic.ac.uk::1ba10626-99df-444d-a1bd-0fae5db10e52" providerId="AD" clId="Web-{E51E4FF2-BFC7-E33A-4455-6E3B2C9D973D}" dt="2023-11-03T15:25:52.835" v="181"/>
        <pc:sldMkLst>
          <pc:docMk/>
          <pc:sldMk cId="2940392661" sldId="280"/>
        </pc:sldMkLst>
      </pc:sldChg>
      <pc:sldChg chg="del">
        <pc:chgData name="Segarra, Carlos" userId="S::cs1620@ic.ac.uk::1ba10626-99df-444d-a1bd-0fae5db10e52" providerId="AD" clId="Web-{E51E4FF2-BFC7-E33A-4455-6E3B2C9D973D}" dt="2023-11-03T15:25:52.788" v="170"/>
        <pc:sldMkLst>
          <pc:docMk/>
          <pc:sldMk cId="3066178582" sldId="281"/>
        </pc:sldMkLst>
      </pc:sldChg>
      <pc:sldChg chg="del">
        <pc:chgData name="Segarra, Carlos" userId="S::cs1620@ic.ac.uk::1ba10626-99df-444d-a1bd-0fae5db10e52" providerId="AD" clId="Web-{E51E4FF2-BFC7-E33A-4455-6E3B2C9D973D}" dt="2023-11-03T15:25:52.819" v="180"/>
        <pc:sldMkLst>
          <pc:docMk/>
          <pc:sldMk cId="3714217648" sldId="282"/>
        </pc:sldMkLst>
      </pc:sldChg>
      <pc:sldChg chg="del">
        <pc:chgData name="Segarra, Carlos" userId="S::cs1620@ic.ac.uk::1ba10626-99df-444d-a1bd-0fae5db10e52" providerId="AD" clId="Web-{E51E4FF2-BFC7-E33A-4455-6E3B2C9D973D}" dt="2023-11-03T15:25:52.819" v="179"/>
        <pc:sldMkLst>
          <pc:docMk/>
          <pc:sldMk cId="1499776338" sldId="283"/>
        </pc:sldMkLst>
      </pc:sldChg>
      <pc:sldChg chg="del">
        <pc:chgData name="Segarra, Carlos" userId="S::cs1620@ic.ac.uk::1ba10626-99df-444d-a1bd-0fae5db10e52" providerId="AD" clId="Web-{E51E4FF2-BFC7-E33A-4455-6E3B2C9D973D}" dt="2023-11-03T15:25:52.819" v="178"/>
        <pc:sldMkLst>
          <pc:docMk/>
          <pc:sldMk cId="812007762" sldId="285"/>
        </pc:sldMkLst>
      </pc:sldChg>
      <pc:sldChg chg="del">
        <pc:chgData name="Segarra, Carlos" userId="S::cs1620@ic.ac.uk::1ba10626-99df-444d-a1bd-0fae5db10e52" providerId="AD" clId="Web-{E51E4FF2-BFC7-E33A-4455-6E3B2C9D973D}" dt="2023-11-03T15:25:52.803" v="172"/>
        <pc:sldMkLst>
          <pc:docMk/>
          <pc:sldMk cId="2104598235" sldId="286"/>
        </pc:sldMkLst>
      </pc:sldChg>
      <pc:sldChg chg="del">
        <pc:chgData name="Segarra, Carlos" userId="S::cs1620@ic.ac.uk::1ba10626-99df-444d-a1bd-0fae5db10e52" providerId="AD" clId="Web-{E51E4FF2-BFC7-E33A-4455-6E3B2C9D973D}" dt="2023-11-03T15:25:52.772" v="166"/>
        <pc:sldMkLst>
          <pc:docMk/>
          <pc:sldMk cId="3360629182" sldId="287"/>
        </pc:sldMkLst>
      </pc:sldChg>
      <pc:sldChg chg="del">
        <pc:chgData name="Segarra, Carlos" userId="S::cs1620@ic.ac.uk::1ba10626-99df-444d-a1bd-0fae5db10e52" providerId="AD" clId="Web-{E51E4FF2-BFC7-E33A-4455-6E3B2C9D973D}" dt="2023-11-03T15:25:52.756" v="162"/>
        <pc:sldMkLst>
          <pc:docMk/>
          <pc:sldMk cId="162331108" sldId="288"/>
        </pc:sldMkLst>
      </pc:sldChg>
      <pc:sldChg chg="addSp delSp modSp add replId addAnim delAnim">
        <pc:chgData name="Segarra, Carlos" userId="S::cs1620@ic.ac.uk::1ba10626-99df-444d-a1bd-0fae5db10e52" providerId="AD" clId="Web-{E51E4FF2-BFC7-E33A-4455-6E3B2C9D973D}" dt="2023-11-03T15:55:32.458" v="427" actId="20577"/>
        <pc:sldMkLst>
          <pc:docMk/>
          <pc:sldMk cId="2824202968" sldId="289"/>
        </pc:sldMkLst>
        <pc:spChg chg="mod">
          <ac:chgData name="Segarra, Carlos" userId="S::cs1620@ic.ac.uk::1ba10626-99df-444d-a1bd-0fae5db10e52" providerId="AD" clId="Web-{E51E4FF2-BFC7-E33A-4455-6E3B2C9D973D}" dt="2023-11-03T15:55:32.458" v="427" actId="20577"/>
          <ac:spMkLst>
            <pc:docMk/>
            <pc:sldMk cId="2824202968" sldId="289"/>
            <ac:spMk id="2" creationId="{31BD2FB7-02AE-A9DF-4C6B-EAC5A13885EE}"/>
          </ac:spMkLst>
        </pc:spChg>
        <pc:spChg chg="add del">
          <ac:chgData name="Segarra, Carlos" userId="S::cs1620@ic.ac.uk::1ba10626-99df-444d-a1bd-0fae5db10e52" providerId="AD" clId="Web-{E51E4FF2-BFC7-E33A-4455-6E3B2C9D973D}" dt="2023-11-03T15:25:07.129" v="133"/>
          <ac:spMkLst>
            <pc:docMk/>
            <pc:sldMk cId="2824202968" sldId="289"/>
            <ac:spMk id="11" creationId="{2CA4E574-4D17-89BB-E211-C1248C9DE5D5}"/>
          </ac:spMkLst>
        </pc:spChg>
        <pc:spChg chg="add del">
          <ac:chgData name="Segarra, Carlos" userId="S::cs1620@ic.ac.uk::1ba10626-99df-444d-a1bd-0fae5db10e52" providerId="AD" clId="Web-{E51E4FF2-BFC7-E33A-4455-6E3B2C9D973D}" dt="2023-11-03T15:25:07.129" v="132"/>
          <ac:spMkLst>
            <pc:docMk/>
            <pc:sldMk cId="2824202968" sldId="289"/>
            <ac:spMk id="12" creationId="{3507CDB7-440B-2E6D-58F5-05FA94F36BE0}"/>
          </ac:spMkLst>
        </pc:spChg>
        <pc:spChg chg="add del">
          <ac:chgData name="Segarra, Carlos" userId="S::cs1620@ic.ac.uk::1ba10626-99df-444d-a1bd-0fae5db10e52" providerId="AD" clId="Web-{E51E4FF2-BFC7-E33A-4455-6E3B2C9D973D}" dt="2023-11-03T15:25:07.129" v="128"/>
          <ac:spMkLst>
            <pc:docMk/>
            <pc:sldMk cId="2824202968" sldId="289"/>
            <ac:spMk id="16" creationId="{9292A804-943C-61CA-B0DE-014B2EA2C8DF}"/>
          </ac:spMkLst>
        </pc:spChg>
        <pc:spChg chg="add del">
          <ac:chgData name="Segarra, Carlos" userId="S::cs1620@ic.ac.uk::1ba10626-99df-444d-a1bd-0fae5db10e52" providerId="AD" clId="Web-{E51E4FF2-BFC7-E33A-4455-6E3B2C9D973D}" dt="2023-11-03T15:25:07.129" v="123"/>
          <ac:spMkLst>
            <pc:docMk/>
            <pc:sldMk cId="2824202968" sldId="289"/>
            <ac:spMk id="21" creationId="{FF3AD1EF-E14F-D76E-3DB2-BC26F3EECE32}"/>
          </ac:spMkLst>
        </pc:spChg>
        <pc:spChg chg="add del">
          <ac:chgData name="Segarra, Carlos" userId="S::cs1620@ic.ac.uk::1ba10626-99df-444d-a1bd-0fae5db10e52" providerId="AD" clId="Web-{E51E4FF2-BFC7-E33A-4455-6E3B2C9D973D}" dt="2023-11-03T15:25:07.129" v="122"/>
          <ac:spMkLst>
            <pc:docMk/>
            <pc:sldMk cId="2824202968" sldId="289"/>
            <ac:spMk id="22" creationId="{7D2BDACE-BF82-E157-2236-23833D62ED21}"/>
          </ac:spMkLst>
        </pc:spChg>
        <pc:spChg chg="add del">
          <ac:chgData name="Segarra, Carlos" userId="S::cs1620@ic.ac.uk::1ba10626-99df-444d-a1bd-0fae5db10e52" providerId="AD" clId="Web-{E51E4FF2-BFC7-E33A-4455-6E3B2C9D973D}" dt="2023-11-03T15:25:07.129" v="120"/>
          <ac:spMkLst>
            <pc:docMk/>
            <pc:sldMk cId="2824202968" sldId="289"/>
            <ac:spMk id="24" creationId="{A403DDEF-0B40-5808-27E4-8FD44B1DFAE2}"/>
          </ac:spMkLst>
        </pc:spChg>
        <pc:spChg chg="add del">
          <ac:chgData name="Segarra, Carlos" userId="S::cs1620@ic.ac.uk::1ba10626-99df-444d-a1bd-0fae5db10e52" providerId="AD" clId="Web-{E51E4FF2-BFC7-E33A-4455-6E3B2C9D973D}" dt="2023-11-03T15:25:07.129" v="118"/>
          <ac:spMkLst>
            <pc:docMk/>
            <pc:sldMk cId="2824202968" sldId="289"/>
            <ac:spMk id="26" creationId="{AF03A542-BE64-F0A5-36E0-78EC59CD42FA}"/>
          </ac:spMkLst>
        </pc:spChg>
        <pc:spChg chg="add del">
          <ac:chgData name="Segarra, Carlos" userId="S::cs1620@ic.ac.uk::1ba10626-99df-444d-a1bd-0fae5db10e52" providerId="AD" clId="Web-{E51E4FF2-BFC7-E33A-4455-6E3B2C9D973D}" dt="2023-11-03T15:25:07.129" v="116"/>
          <ac:spMkLst>
            <pc:docMk/>
            <pc:sldMk cId="2824202968" sldId="289"/>
            <ac:spMk id="28" creationId="{62723322-1CD6-CA08-8323-0ACE8F6AB631}"/>
          </ac:spMkLst>
        </pc:spChg>
        <pc:spChg chg="add">
          <ac:chgData name="Segarra, Carlos" userId="S::cs1620@ic.ac.uk::1ba10626-99df-444d-a1bd-0fae5db10e52" providerId="AD" clId="Web-{E51E4FF2-BFC7-E33A-4455-6E3B2C9D973D}" dt="2023-11-03T15:25:16.239" v="140"/>
          <ac:spMkLst>
            <pc:docMk/>
            <pc:sldMk cId="2824202968" sldId="289"/>
            <ac:spMk id="37" creationId="{49DB684B-A9D4-1858-5C43-CA06D04829EF}"/>
          </ac:spMkLst>
        </pc:spChg>
        <pc:spChg chg="add">
          <ac:chgData name="Segarra, Carlos" userId="S::cs1620@ic.ac.uk::1ba10626-99df-444d-a1bd-0fae5db10e52" providerId="AD" clId="Web-{E51E4FF2-BFC7-E33A-4455-6E3B2C9D973D}" dt="2023-11-03T15:25:16.254" v="141"/>
          <ac:spMkLst>
            <pc:docMk/>
            <pc:sldMk cId="2824202968" sldId="289"/>
            <ac:spMk id="39" creationId="{70478EAE-1F40-CC6F-928B-697F30386CE5}"/>
          </ac:spMkLst>
        </pc:spChg>
        <pc:spChg chg="add">
          <ac:chgData name="Segarra, Carlos" userId="S::cs1620@ic.ac.uk::1ba10626-99df-444d-a1bd-0fae5db10e52" providerId="AD" clId="Web-{E51E4FF2-BFC7-E33A-4455-6E3B2C9D973D}" dt="2023-11-03T15:25:16.285" v="145"/>
          <ac:spMkLst>
            <pc:docMk/>
            <pc:sldMk cId="2824202968" sldId="289"/>
            <ac:spMk id="47" creationId="{9BB57530-6348-D455-2330-8CDB971DE761}"/>
          </ac:spMkLst>
        </pc:spChg>
        <pc:spChg chg="add">
          <ac:chgData name="Segarra, Carlos" userId="S::cs1620@ic.ac.uk::1ba10626-99df-444d-a1bd-0fae5db10e52" providerId="AD" clId="Web-{E51E4FF2-BFC7-E33A-4455-6E3B2C9D973D}" dt="2023-11-03T15:25:16.364" v="150"/>
          <ac:spMkLst>
            <pc:docMk/>
            <pc:sldMk cId="2824202968" sldId="289"/>
            <ac:spMk id="57" creationId="{FF4DED33-055B-5292-99E4-6F654BC3E4F0}"/>
          </ac:spMkLst>
        </pc:spChg>
        <pc:spChg chg="add">
          <ac:chgData name="Segarra, Carlos" userId="S::cs1620@ic.ac.uk::1ba10626-99df-444d-a1bd-0fae5db10e52" providerId="AD" clId="Web-{E51E4FF2-BFC7-E33A-4455-6E3B2C9D973D}" dt="2023-11-03T15:25:16.364" v="151"/>
          <ac:spMkLst>
            <pc:docMk/>
            <pc:sldMk cId="2824202968" sldId="289"/>
            <ac:spMk id="59" creationId="{0DE9B0D4-7255-D3B6-12A6-6B3360F13C5D}"/>
          </ac:spMkLst>
        </pc:spChg>
        <pc:spChg chg="add">
          <ac:chgData name="Segarra, Carlos" userId="S::cs1620@ic.ac.uk::1ba10626-99df-444d-a1bd-0fae5db10e52" providerId="AD" clId="Web-{E51E4FF2-BFC7-E33A-4455-6E3B2C9D973D}" dt="2023-11-03T15:25:16.395" v="153"/>
          <ac:spMkLst>
            <pc:docMk/>
            <pc:sldMk cId="2824202968" sldId="289"/>
            <ac:spMk id="63" creationId="{2106181F-7506-8428-C23A-7C3EDAF14EB9}"/>
          </ac:spMkLst>
        </pc:spChg>
        <pc:spChg chg="add">
          <ac:chgData name="Segarra, Carlos" userId="S::cs1620@ic.ac.uk::1ba10626-99df-444d-a1bd-0fae5db10e52" providerId="AD" clId="Web-{E51E4FF2-BFC7-E33A-4455-6E3B2C9D973D}" dt="2023-11-03T15:25:16.410" v="155"/>
          <ac:spMkLst>
            <pc:docMk/>
            <pc:sldMk cId="2824202968" sldId="289"/>
            <ac:spMk id="67" creationId="{AD1BFC9C-E320-4887-8EFF-0349946AF24E}"/>
          </ac:spMkLst>
        </pc:spChg>
        <pc:spChg chg="add">
          <ac:chgData name="Segarra, Carlos" userId="S::cs1620@ic.ac.uk::1ba10626-99df-444d-a1bd-0fae5db10e52" providerId="AD" clId="Web-{E51E4FF2-BFC7-E33A-4455-6E3B2C9D973D}" dt="2023-11-03T15:25:16.442" v="157"/>
          <ac:spMkLst>
            <pc:docMk/>
            <pc:sldMk cId="2824202968" sldId="289"/>
            <ac:spMk id="71" creationId="{BBE69018-5941-7DF6-8F38-8B629D487211}"/>
          </ac:spMkLst>
        </pc:spChg>
        <pc:picChg chg="add del">
          <ac:chgData name="Segarra, Carlos" userId="S::cs1620@ic.ac.uk::1ba10626-99df-444d-a1bd-0fae5db10e52" providerId="AD" clId="Web-{E51E4FF2-BFC7-E33A-4455-6E3B2C9D973D}" dt="2023-11-03T15:25:07.129" v="136"/>
          <ac:picMkLst>
            <pc:docMk/>
            <pc:sldMk cId="2824202968" sldId="289"/>
            <ac:picMk id="3" creationId="{AD2402B8-4883-FEC0-F7F8-5E3ECDDC7774}"/>
          </ac:picMkLst>
        </pc:picChg>
        <pc:picChg chg="del">
          <ac:chgData name="Segarra, Carlos" userId="S::cs1620@ic.ac.uk::1ba10626-99df-444d-a1bd-0fae5db10e52" providerId="AD" clId="Web-{E51E4FF2-BFC7-E33A-4455-6E3B2C9D973D}" dt="2023-11-03T15:23:42.092" v="112"/>
          <ac:picMkLst>
            <pc:docMk/>
            <pc:sldMk cId="2824202968" sldId="289"/>
            <ac:picMk id="6" creationId="{411631D9-1006-8C9F-0A77-E6E03547D1E6}"/>
          </ac:picMkLst>
        </pc:picChg>
        <pc:picChg chg="del">
          <ac:chgData name="Segarra, Carlos" userId="S::cs1620@ic.ac.uk::1ba10626-99df-444d-a1bd-0fae5db10e52" providerId="AD" clId="Web-{E51E4FF2-BFC7-E33A-4455-6E3B2C9D973D}" dt="2023-11-03T15:23:42.092" v="111"/>
          <ac:picMkLst>
            <pc:docMk/>
            <pc:sldMk cId="2824202968" sldId="289"/>
            <ac:picMk id="7" creationId="{6A47CF0A-165F-4193-C8AE-7AB0AFD3AECF}"/>
          </ac:picMkLst>
        </pc:picChg>
        <pc:picChg chg="del">
          <ac:chgData name="Segarra, Carlos" userId="S::cs1620@ic.ac.uk::1ba10626-99df-444d-a1bd-0fae5db10e52" providerId="AD" clId="Web-{E51E4FF2-BFC7-E33A-4455-6E3B2C9D973D}" dt="2023-11-03T15:23:42.092" v="110"/>
          <ac:picMkLst>
            <pc:docMk/>
            <pc:sldMk cId="2824202968" sldId="289"/>
            <ac:picMk id="8" creationId="{E642C34F-48A6-E7AE-5978-C905AB68DC42}"/>
          </ac:picMkLst>
        </pc:picChg>
        <pc:picChg chg="add del">
          <ac:chgData name="Segarra, Carlos" userId="S::cs1620@ic.ac.uk::1ba10626-99df-444d-a1bd-0fae5db10e52" providerId="AD" clId="Web-{E51E4FF2-BFC7-E33A-4455-6E3B2C9D973D}" dt="2023-11-03T15:25:07.129" v="135"/>
          <ac:picMkLst>
            <pc:docMk/>
            <pc:sldMk cId="2824202968" sldId="289"/>
            <ac:picMk id="9" creationId="{32BAF224-1557-7E81-A85D-0A2E2C744D85}"/>
          </ac:picMkLst>
        </pc:picChg>
        <pc:picChg chg="add del">
          <ac:chgData name="Segarra, Carlos" userId="S::cs1620@ic.ac.uk::1ba10626-99df-444d-a1bd-0fae5db10e52" providerId="AD" clId="Web-{E51E4FF2-BFC7-E33A-4455-6E3B2C9D973D}" dt="2023-11-03T15:25:07.129" v="134"/>
          <ac:picMkLst>
            <pc:docMk/>
            <pc:sldMk cId="2824202968" sldId="289"/>
            <ac:picMk id="10" creationId="{C1666F85-BE27-2783-C532-069F5CA8FD8F}"/>
          </ac:picMkLst>
        </pc:picChg>
        <pc:picChg chg="add del">
          <ac:chgData name="Segarra, Carlos" userId="S::cs1620@ic.ac.uk::1ba10626-99df-444d-a1bd-0fae5db10e52" providerId="AD" clId="Web-{E51E4FF2-BFC7-E33A-4455-6E3B2C9D973D}" dt="2023-11-03T15:25:07.129" v="127"/>
          <ac:picMkLst>
            <pc:docMk/>
            <pc:sldMk cId="2824202968" sldId="289"/>
            <ac:picMk id="17" creationId="{38728EE8-6052-F773-2583-4CE61B6D0695}"/>
          </ac:picMkLst>
        </pc:picChg>
        <pc:picChg chg="add del">
          <ac:chgData name="Segarra, Carlos" userId="S::cs1620@ic.ac.uk::1ba10626-99df-444d-a1bd-0fae5db10e52" providerId="AD" clId="Web-{E51E4FF2-BFC7-E33A-4455-6E3B2C9D973D}" dt="2023-11-03T15:25:07.129" v="126"/>
          <ac:picMkLst>
            <pc:docMk/>
            <pc:sldMk cId="2824202968" sldId="289"/>
            <ac:picMk id="18" creationId="{6A3DBCC8-51D6-8BC4-33CE-007F6456FA8A}"/>
          </ac:picMkLst>
        </pc:picChg>
        <pc:picChg chg="add del">
          <ac:chgData name="Segarra, Carlos" userId="S::cs1620@ic.ac.uk::1ba10626-99df-444d-a1bd-0fae5db10e52" providerId="AD" clId="Web-{E51E4FF2-BFC7-E33A-4455-6E3B2C9D973D}" dt="2023-11-03T15:25:07.129" v="115"/>
          <ac:picMkLst>
            <pc:docMk/>
            <pc:sldMk cId="2824202968" sldId="289"/>
            <ac:picMk id="29" creationId="{A96DF5AB-86A4-4554-1408-9EADF7D2CBAF}"/>
          </ac:picMkLst>
        </pc:picChg>
        <pc:picChg chg="add">
          <ac:chgData name="Segarra, Carlos" userId="S::cs1620@ic.ac.uk::1ba10626-99df-444d-a1bd-0fae5db10e52" providerId="AD" clId="Web-{E51E4FF2-BFC7-E33A-4455-6E3B2C9D973D}" dt="2023-11-03T15:25:16.160" v="137"/>
          <ac:picMkLst>
            <pc:docMk/>
            <pc:sldMk cId="2824202968" sldId="289"/>
            <ac:picMk id="31" creationId="{70851A01-01E8-801B-D5E0-22ED689C2ECE}"/>
          </ac:picMkLst>
        </pc:picChg>
        <pc:picChg chg="add">
          <ac:chgData name="Segarra, Carlos" userId="S::cs1620@ic.ac.uk::1ba10626-99df-444d-a1bd-0fae5db10e52" providerId="AD" clId="Web-{E51E4FF2-BFC7-E33A-4455-6E3B2C9D973D}" dt="2023-11-03T15:25:16.192" v="138"/>
          <ac:picMkLst>
            <pc:docMk/>
            <pc:sldMk cId="2824202968" sldId="289"/>
            <ac:picMk id="33" creationId="{292DE641-09C9-C457-D03A-AF62E5FFEB4E}"/>
          </ac:picMkLst>
        </pc:picChg>
        <pc:picChg chg="add">
          <ac:chgData name="Segarra, Carlos" userId="S::cs1620@ic.ac.uk::1ba10626-99df-444d-a1bd-0fae5db10e52" providerId="AD" clId="Web-{E51E4FF2-BFC7-E33A-4455-6E3B2C9D973D}" dt="2023-11-03T15:25:16.223" v="139"/>
          <ac:picMkLst>
            <pc:docMk/>
            <pc:sldMk cId="2824202968" sldId="289"/>
            <ac:picMk id="35" creationId="{8310047A-E85D-C8BA-E2E5-4D7B4A7B268C}"/>
          </ac:picMkLst>
        </pc:picChg>
        <pc:picChg chg="add">
          <ac:chgData name="Segarra, Carlos" userId="S::cs1620@ic.ac.uk::1ba10626-99df-444d-a1bd-0fae5db10e52" providerId="AD" clId="Web-{E51E4FF2-BFC7-E33A-4455-6E3B2C9D973D}" dt="2023-11-03T15:25:16.301" v="146"/>
          <ac:picMkLst>
            <pc:docMk/>
            <pc:sldMk cId="2824202968" sldId="289"/>
            <ac:picMk id="49" creationId="{512DB6D8-3076-D395-37F0-FBD30D9444B2}"/>
          </ac:picMkLst>
        </pc:picChg>
        <pc:picChg chg="add">
          <ac:chgData name="Segarra, Carlos" userId="S::cs1620@ic.ac.uk::1ba10626-99df-444d-a1bd-0fae5db10e52" providerId="AD" clId="Web-{E51E4FF2-BFC7-E33A-4455-6E3B2C9D973D}" dt="2023-11-03T15:25:16.332" v="147"/>
          <ac:picMkLst>
            <pc:docMk/>
            <pc:sldMk cId="2824202968" sldId="289"/>
            <ac:picMk id="51" creationId="{8543FC36-4CAA-8729-8C7C-D0E0E1389C5A}"/>
          </ac:picMkLst>
        </pc:picChg>
        <pc:picChg chg="add">
          <ac:chgData name="Segarra, Carlos" userId="S::cs1620@ic.ac.uk::1ba10626-99df-444d-a1bd-0fae5db10e52" providerId="AD" clId="Web-{E51E4FF2-BFC7-E33A-4455-6E3B2C9D973D}" dt="2023-11-03T15:25:16.457" v="158"/>
          <ac:picMkLst>
            <pc:docMk/>
            <pc:sldMk cId="2824202968" sldId="289"/>
            <ac:picMk id="73" creationId="{365A4A42-FE5D-20AA-83AB-1C95A2BADA4E}"/>
          </ac:picMkLst>
        </pc:picChg>
        <pc:cxnChg chg="add del">
          <ac:chgData name="Segarra, Carlos" userId="S::cs1620@ic.ac.uk::1ba10626-99df-444d-a1bd-0fae5db10e52" providerId="AD" clId="Web-{E51E4FF2-BFC7-E33A-4455-6E3B2C9D973D}" dt="2023-11-03T15:25:07.129" v="131"/>
          <ac:cxnSpMkLst>
            <pc:docMk/>
            <pc:sldMk cId="2824202968" sldId="289"/>
            <ac:cxnSpMk id="13" creationId="{FF9CDBC1-6E3E-069A-5C6D-56CE8A638C10}"/>
          </ac:cxnSpMkLst>
        </pc:cxnChg>
        <pc:cxnChg chg="add del">
          <ac:chgData name="Segarra, Carlos" userId="S::cs1620@ic.ac.uk::1ba10626-99df-444d-a1bd-0fae5db10e52" providerId="AD" clId="Web-{E51E4FF2-BFC7-E33A-4455-6E3B2C9D973D}" dt="2023-11-03T15:25:07.129" v="130"/>
          <ac:cxnSpMkLst>
            <pc:docMk/>
            <pc:sldMk cId="2824202968" sldId="289"/>
            <ac:cxnSpMk id="14" creationId="{E1B68A74-19AB-B9FA-7A86-0FF097536607}"/>
          </ac:cxnSpMkLst>
        </pc:cxnChg>
        <pc:cxnChg chg="add del">
          <ac:chgData name="Segarra, Carlos" userId="S::cs1620@ic.ac.uk::1ba10626-99df-444d-a1bd-0fae5db10e52" providerId="AD" clId="Web-{E51E4FF2-BFC7-E33A-4455-6E3B2C9D973D}" dt="2023-11-03T15:25:07.129" v="129"/>
          <ac:cxnSpMkLst>
            <pc:docMk/>
            <pc:sldMk cId="2824202968" sldId="289"/>
            <ac:cxnSpMk id="15" creationId="{10863219-FF00-E659-7BFA-92255EA98B1D}"/>
          </ac:cxnSpMkLst>
        </pc:cxnChg>
        <pc:cxnChg chg="add del">
          <ac:chgData name="Segarra, Carlos" userId="S::cs1620@ic.ac.uk::1ba10626-99df-444d-a1bd-0fae5db10e52" providerId="AD" clId="Web-{E51E4FF2-BFC7-E33A-4455-6E3B2C9D973D}" dt="2023-11-03T15:25:07.129" v="125"/>
          <ac:cxnSpMkLst>
            <pc:docMk/>
            <pc:sldMk cId="2824202968" sldId="289"/>
            <ac:cxnSpMk id="19" creationId="{41395857-D7BD-DD58-354D-353587DDCA92}"/>
          </ac:cxnSpMkLst>
        </pc:cxnChg>
        <pc:cxnChg chg="add del">
          <ac:chgData name="Segarra, Carlos" userId="S::cs1620@ic.ac.uk::1ba10626-99df-444d-a1bd-0fae5db10e52" providerId="AD" clId="Web-{E51E4FF2-BFC7-E33A-4455-6E3B2C9D973D}" dt="2023-11-03T15:25:07.129" v="124"/>
          <ac:cxnSpMkLst>
            <pc:docMk/>
            <pc:sldMk cId="2824202968" sldId="289"/>
            <ac:cxnSpMk id="20" creationId="{A74A9BAD-01A2-E142-A8DF-6F0653CA1C59}"/>
          </ac:cxnSpMkLst>
        </pc:cxnChg>
        <pc:cxnChg chg="add del">
          <ac:chgData name="Segarra, Carlos" userId="S::cs1620@ic.ac.uk::1ba10626-99df-444d-a1bd-0fae5db10e52" providerId="AD" clId="Web-{E51E4FF2-BFC7-E33A-4455-6E3B2C9D973D}" dt="2023-11-03T15:25:07.129" v="121"/>
          <ac:cxnSpMkLst>
            <pc:docMk/>
            <pc:sldMk cId="2824202968" sldId="289"/>
            <ac:cxnSpMk id="23" creationId="{901F7A69-78F3-3204-21A8-9DEA8058A8AB}"/>
          </ac:cxnSpMkLst>
        </pc:cxnChg>
        <pc:cxnChg chg="add del">
          <ac:chgData name="Segarra, Carlos" userId="S::cs1620@ic.ac.uk::1ba10626-99df-444d-a1bd-0fae5db10e52" providerId="AD" clId="Web-{E51E4FF2-BFC7-E33A-4455-6E3B2C9D973D}" dt="2023-11-03T15:25:07.129" v="119"/>
          <ac:cxnSpMkLst>
            <pc:docMk/>
            <pc:sldMk cId="2824202968" sldId="289"/>
            <ac:cxnSpMk id="25" creationId="{3CEDF893-9245-5322-4504-F784785E7648}"/>
          </ac:cxnSpMkLst>
        </pc:cxnChg>
        <pc:cxnChg chg="add del">
          <ac:chgData name="Segarra, Carlos" userId="S::cs1620@ic.ac.uk::1ba10626-99df-444d-a1bd-0fae5db10e52" providerId="AD" clId="Web-{E51E4FF2-BFC7-E33A-4455-6E3B2C9D973D}" dt="2023-11-03T15:25:07.129" v="117"/>
          <ac:cxnSpMkLst>
            <pc:docMk/>
            <pc:sldMk cId="2824202968" sldId="289"/>
            <ac:cxnSpMk id="27" creationId="{4ACF96BE-438E-1ED0-5DF2-05A60373BBB1}"/>
          </ac:cxnSpMkLst>
        </pc:cxnChg>
        <pc:cxnChg chg="add">
          <ac:chgData name="Segarra, Carlos" userId="S::cs1620@ic.ac.uk::1ba10626-99df-444d-a1bd-0fae5db10e52" providerId="AD" clId="Web-{E51E4FF2-BFC7-E33A-4455-6E3B2C9D973D}" dt="2023-11-03T15:25:16.254" v="142"/>
          <ac:cxnSpMkLst>
            <pc:docMk/>
            <pc:sldMk cId="2824202968" sldId="289"/>
            <ac:cxnSpMk id="41" creationId="{5E7836B6-5087-7625-727D-22801CC7550B}"/>
          </ac:cxnSpMkLst>
        </pc:cxnChg>
        <pc:cxnChg chg="add">
          <ac:chgData name="Segarra, Carlos" userId="S::cs1620@ic.ac.uk::1ba10626-99df-444d-a1bd-0fae5db10e52" providerId="AD" clId="Web-{E51E4FF2-BFC7-E33A-4455-6E3B2C9D973D}" dt="2023-11-03T15:25:16.270" v="143"/>
          <ac:cxnSpMkLst>
            <pc:docMk/>
            <pc:sldMk cId="2824202968" sldId="289"/>
            <ac:cxnSpMk id="43" creationId="{63C134FD-9A3C-05DF-DE75-F4553830F5B4}"/>
          </ac:cxnSpMkLst>
        </pc:cxnChg>
        <pc:cxnChg chg="add">
          <ac:chgData name="Segarra, Carlos" userId="S::cs1620@ic.ac.uk::1ba10626-99df-444d-a1bd-0fae5db10e52" providerId="AD" clId="Web-{E51E4FF2-BFC7-E33A-4455-6E3B2C9D973D}" dt="2023-11-03T15:25:16.270" v="144"/>
          <ac:cxnSpMkLst>
            <pc:docMk/>
            <pc:sldMk cId="2824202968" sldId="289"/>
            <ac:cxnSpMk id="45" creationId="{CE4A64D8-E369-0882-E7E8-978174ECD3E6}"/>
          </ac:cxnSpMkLst>
        </pc:cxnChg>
        <pc:cxnChg chg="add">
          <ac:chgData name="Segarra, Carlos" userId="S::cs1620@ic.ac.uk::1ba10626-99df-444d-a1bd-0fae5db10e52" providerId="AD" clId="Web-{E51E4FF2-BFC7-E33A-4455-6E3B2C9D973D}" dt="2023-11-03T15:25:16.332" v="148"/>
          <ac:cxnSpMkLst>
            <pc:docMk/>
            <pc:sldMk cId="2824202968" sldId="289"/>
            <ac:cxnSpMk id="53" creationId="{E27466A4-654A-424B-7EE0-1AD1D295DDAF}"/>
          </ac:cxnSpMkLst>
        </pc:cxnChg>
        <pc:cxnChg chg="add">
          <ac:chgData name="Segarra, Carlos" userId="S::cs1620@ic.ac.uk::1ba10626-99df-444d-a1bd-0fae5db10e52" providerId="AD" clId="Web-{E51E4FF2-BFC7-E33A-4455-6E3B2C9D973D}" dt="2023-11-03T15:25:16.348" v="149"/>
          <ac:cxnSpMkLst>
            <pc:docMk/>
            <pc:sldMk cId="2824202968" sldId="289"/>
            <ac:cxnSpMk id="55" creationId="{2EFB044F-570E-2B93-DD7E-256866588439}"/>
          </ac:cxnSpMkLst>
        </pc:cxnChg>
        <pc:cxnChg chg="add">
          <ac:chgData name="Segarra, Carlos" userId="S::cs1620@ic.ac.uk::1ba10626-99df-444d-a1bd-0fae5db10e52" providerId="AD" clId="Web-{E51E4FF2-BFC7-E33A-4455-6E3B2C9D973D}" dt="2023-11-03T15:25:16.379" v="152"/>
          <ac:cxnSpMkLst>
            <pc:docMk/>
            <pc:sldMk cId="2824202968" sldId="289"/>
            <ac:cxnSpMk id="61" creationId="{660F0691-ACFC-26D9-ECCA-D8E649111188}"/>
          </ac:cxnSpMkLst>
        </pc:cxnChg>
        <pc:cxnChg chg="add">
          <ac:chgData name="Segarra, Carlos" userId="S::cs1620@ic.ac.uk::1ba10626-99df-444d-a1bd-0fae5db10e52" providerId="AD" clId="Web-{E51E4FF2-BFC7-E33A-4455-6E3B2C9D973D}" dt="2023-11-03T15:25:16.395" v="154"/>
          <ac:cxnSpMkLst>
            <pc:docMk/>
            <pc:sldMk cId="2824202968" sldId="289"/>
            <ac:cxnSpMk id="65" creationId="{A63DF4CF-DE0B-8EE2-616A-98CE44C318F4}"/>
          </ac:cxnSpMkLst>
        </pc:cxnChg>
        <pc:cxnChg chg="add">
          <ac:chgData name="Segarra, Carlos" userId="S::cs1620@ic.ac.uk::1ba10626-99df-444d-a1bd-0fae5db10e52" providerId="AD" clId="Web-{E51E4FF2-BFC7-E33A-4455-6E3B2C9D973D}" dt="2023-11-03T15:25:16.426" v="156"/>
          <ac:cxnSpMkLst>
            <pc:docMk/>
            <pc:sldMk cId="2824202968" sldId="289"/>
            <ac:cxnSpMk id="69" creationId="{F0241F53-BEBA-4288-EC56-63A9C9103155}"/>
          </ac:cxnSpMkLst>
        </pc:cxnChg>
      </pc:sldChg>
      <pc:sldChg chg="add ord replId">
        <pc:chgData name="Segarra, Carlos" userId="S::cs1620@ic.ac.uk::1ba10626-99df-444d-a1bd-0fae5db10e52" providerId="AD" clId="Web-{E51E4FF2-BFC7-E33A-4455-6E3B2C9D973D}" dt="2023-11-03T15:25:44.225" v="161"/>
        <pc:sldMkLst>
          <pc:docMk/>
          <pc:sldMk cId="3443529995" sldId="290"/>
        </pc:sldMkLst>
      </pc:sldChg>
      <pc:sldChg chg="add del">
        <pc:chgData name="Segarra, Carlos" userId="S::cs1620@ic.ac.uk::1ba10626-99df-444d-a1bd-0fae5db10e52" providerId="AD" clId="Web-{E51E4FF2-BFC7-E33A-4455-6E3B2C9D973D}" dt="2023-11-03T15:25:22.395" v="159"/>
        <pc:sldMkLst>
          <pc:docMk/>
          <pc:sldMk cId="3482874949" sldId="290"/>
        </pc:sldMkLst>
      </pc:sldChg>
      <pc:sldChg chg="addSp delSp modSp add del">
        <pc:chgData name="Segarra, Carlos" userId="S::cs1620@ic.ac.uk::1ba10626-99df-444d-a1bd-0fae5db10e52" providerId="AD" clId="Web-{E51E4FF2-BFC7-E33A-4455-6E3B2C9D973D}" dt="2023-11-03T15:52:17.618" v="398"/>
        <pc:sldMkLst>
          <pc:docMk/>
          <pc:sldMk cId="3558907129" sldId="291"/>
        </pc:sldMkLst>
        <pc:spChg chg="del">
          <ac:chgData name="Segarra, Carlos" userId="S::cs1620@ic.ac.uk::1ba10626-99df-444d-a1bd-0fae5db10e52" providerId="AD" clId="Web-{E51E4FF2-BFC7-E33A-4455-6E3B2C9D973D}" dt="2023-11-03T15:51:50.445" v="374"/>
          <ac:spMkLst>
            <pc:docMk/>
            <pc:sldMk cId="3558907129" sldId="291"/>
            <ac:spMk id="2" creationId="{939195E3-466D-AEDD-3AAC-3C286F18ACB4}"/>
          </ac:spMkLst>
        </pc:spChg>
        <pc:spChg chg="add del mod">
          <ac:chgData name="Segarra, Carlos" userId="S::cs1620@ic.ac.uk::1ba10626-99df-444d-a1bd-0fae5db10e52" providerId="AD" clId="Web-{E51E4FF2-BFC7-E33A-4455-6E3B2C9D973D}" dt="2023-11-03T15:51:54.914" v="375"/>
          <ac:spMkLst>
            <pc:docMk/>
            <pc:sldMk cId="3558907129" sldId="291"/>
            <ac:spMk id="15" creationId="{2A9C4B48-0CF9-AEFB-FF9D-D6A97179DE05}"/>
          </ac:spMkLst>
        </pc:spChg>
      </pc:sldChg>
      <pc:sldChg chg="add del">
        <pc:chgData name="Segarra, Carlos" userId="S::cs1620@ic.ac.uk::1ba10626-99df-444d-a1bd-0fae5db10e52" providerId="AD" clId="Web-{E51E4FF2-BFC7-E33A-4455-6E3B2C9D973D}" dt="2023-11-03T15:48:39.746" v="359"/>
        <pc:sldMkLst>
          <pc:docMk/>
          <pc:sldMk cId="1992962279" sldId="292"/>
        </pc:sldMkLst>
      </pc:sldChg>
      <pc:sldChg chg="add del">
        <pc:chgData name="Segarra, Carlos" userId="S::cs1620@ic.ac.uk::1ba10626-99df-444d-a1bd-0fae5db10e52" providerId="AD" clId="Web-{E51E4FF2-BFC7-E33A-4455-6E3B2C9D973D}" dt="2023-11-03T15:47:26.382" v="324"/>
        <pc:sldMkLst>
          <pc:docMk/>
          <pc:sldMk cId="2422354225" sldId="293"/>
        </pc:sldMkLst>
      </pc:sldChg>
      <pc:sldChg chg="add del">
        <pc:chgData name="Segarra, Carlos" userId="S::cs1620@ic.ac.uk::1ba10626-99df-444d-a1bd-0fae5db10e52" providerId="AD" clId="Web-{E51E4FF2-BFC7-E33A-4455-6E3B2C9D973D}" dt="2023-11-03T15:44:34.856" v="235"/>
        <pc:sldMkLst>
          <pc:docMk/>
          <pc:sldMk cId="563877627" sldId="294"/>
        </pc:sldMkLst>
      </pc:sldChg>
      <pc:sldChg chg="new del">
        <pc:chgData name="Segarra, Carlos" userId="S::cs1620@ic.ac.uk::1ba10626-99df-444d-a1bd-0fae5db10e52" providerId="AD" clId="Web-{E51E4FF2-BFC7-E33A-4455-6E3B2C9D973D}" dt="2023-11-03T15:31:40.903" v="189"/>
        <pc:sldMkLst>
          <pc:docMk/>
          <pc:sldMk cId="1885370893" sldId="295"/>
        </pc:sldMkLst>
      </pc:sldChg>
      <pc:sldChg chg="add del replId">
        <pc:chgData name="Segarra, Carlos" userId="S::cs1620@ic.ac.uk::1ba10626-99df-444d-a1bd-0fae5db10e52" providerId="AD" clId="Web-{E51E4FF2-BFC7-E33A-4455-6E3B2C9D973D}" dt="2023-11-03T15:31:50.044" v="192"/>
        <pc:sldMkLst>
          <pc:docMk/>
          <pc:sldMk cId="3263190589" sldId="295"/>
        </pc:sldMkLst>
      </pc:sldChg>
      <pc:sldChg chg="addSp delSp modSp new">
        <pc:chgData name="Segarra, Carlos" userId="S::cs1620@ic.ac.uk::1ba10626-99df-444d-a1bd-0fae5db10e52" providerId="AD" clId="Web-{E51E4FF2-BFC7-E33A-4455-6E3B2C9D973D}" dt="2023-11-03T15:33:18.627" v="234" actId="1076"/>
        <pc:sldMkLst>
          <pc:docMk/>
          <pc:sldMk cId="1969599886" sldId="296"/>
        </pc:sldMkLst>
        <pc:spChg chg="mod">
          <ac:chgData name="Segarra, Carlos" userId="S::cs1620@ic.ac.uk::1ba10626-99df-444d-a1bd-0fae5db10e52" providerId="AD" clId="Web-{E51E4FF2-BFC7-E33A-4455-6E3B2C9D973D}" dt="2023-11-03T15:32:22.968" v="222" actId="20577"/>
          <ac:spMkLst>
            <pc:docMk/>
            <pc:sldMk cId="1969599886" sldId="296"/>
            <ac:spMk id="2" creationId="{58E6CC36-ED28-4E0E-4539-4910F64459B9}"/>
          </ac:spMkLst>
        </pc:spChg>
        <pc:spChg chg="del">
          <ac:chgData name="Segarra, Carlos" userId="S::cs1620@ic.ac.uk::1ba10626-99df-444d-a1bd-0fae5db10e52" providerId="AD" clId="Web-{E51E4FF2-BFC7-E33A-4455-6E3B2C9D973D}" dt="2023-11-03T15:33:13.361" v="232"/>
          <ac:spMkLst>
            <pc:docMk/>
            <pc:sldMk cId="1969599886" sldId="296"/>
            <ac:spMk id="3" creationId="{F0CE4C42-507F-FB6D-2BBC-D40FD90F3D88}"/>
          </ac:spMkLst>
        </pc:spChg>
        <pc:spChg chg="mod">
          <ac:chgData name="Segarra, Carlos" userId="S::cs1620@ic.ac.uk::1ba10626-99df-444d-a1bd-0fae5db10e52" providerId="AD" clId="Web-{E51E4FF2-BFC7-E33A-4455-6E3B2C9D973D}" dt="2023-11-03T15:32:59.735" v="230" actId="20577"/>
          <ac:spMkLst>
            <pc:docMk/>
            <pc:sldMk cId="1969599886" sldId="296"/>
            <ac:spMk id="4" creationId="{0A96D75A-1510-0822-EA6E-38908DB15F12}"/>
          </ac:spMkLst>
        </pc:spChg>
        <pc:spChg chg="add mod">
          <ac:chgData name="Segarra, Carlos" userId="S::cs1620@ic.ac.uk::1ba10626-99df-444d-a1bd-0fae5db10e52" providerId="AD" clId="Web-{E51E4FF2-BFC7-E33A-4455-6E3B2C9D973D}" dt="2023-11-03T15:33:11.392" v="231" actId="1076"/>
          <ac:spMkLst>
            <pc:docMk/>
            <pc:sldMk cId="1969599886" sldId="296"/>
            <ac:spMk id="7" creationId="{F6E03A07-0998-1DD7-5D83-1A808E339EC2}"/>
          </ac:spMkLst>
        </pc:spChg>
        <pc:picChg chg="add mod">
          <ac:chgData name="Segarra, Carlos" userId="S::cs1620@ic.ac.uk::1ba10626-99df-444d-a1bd-0fae5db10e52" providerId="AD" clId="Web-{E51E4FF2-BFC7-E33A-4455-6E3B2C9D973D}" dt="2023-11-03T15:33:18.487" v="233" actId="1076"/>
          <ac:picMkLst>
            <pc:docMk/>
            <pc:sldMk cId="1969599886" sldId="296"/>
            <ac:picMk id="9" creationId="{B6503C71-2806-C81D-FBA7-BF57451A3070}"/>
          </ac:picMkLst>
        </pc:picChg>
        <pc:picChg chg="add mod">
          <ac:chgData name="Segarra, Carlos" userId="S::cs1620@ic.ac.uk::1ba10626-99df-444d-a1bd-0fae5db10e52" providerId="AD" clId="Web-{E51E4FF2-BFC7-E33A-4455-6E3B2C9D973D}" dt="2023-11-03T15:33:18.627" v="234" actId="1076"/>
          <ac:picMkLst>
            <pc:docMk/>
            <pc:sldMk cId="1969599886" sldId="296"/>
            <ac:picMk id="11" creationId="{C1AC2879-9D58-4C78-8B16-D3E471FC512F}"/>
          </ac:picMkLst>
        </pc:picChg>
      </pc:sldChg>
      <pc:sldChg chg="addSp delSp modSp new addAnim modAnim">
        <pc:chgData name="Segarra, Carlos" userId="S::cs1620@ic.ac.uk::1ba10626-99df-444d-a1bd-0fae5db10e52" providerId="AD" clId="Web-{E51E4FF2-BFC7-E33A-4455-6E3B2C9D973D}" dt="2023-11-03T15:47:20.569" v="323"/>
        <pc:sldMkLst>
          <pc:docMk/>
          <pc:sldMk cId="2745395955" sldId="297"/>
        </pc:sldMkLst>
        <pc:spChg chg="mod">
          <ac:chgData name="Segarra, Carlos" userId="S::cs1620@ic.ac.uk::1ba10626-99df-444d-a1bd-0fae5db10e52" providerId="AD" clId="Web-{E51E4FF2-BFC7-E33A-4455-6E3B2C9D973D}" dt="2023-11-03T15:45:12.358" v="267" actId="20577"/>
          <ac:spMkLst>
            <pc:docMk/>
            <pc:sldMk cId="2745395955" sldId="297"/>
            <ac:spMk id="2" creationId="{476C478D-7DDE-4182-DB6F-646A8261B79A}"/>
          </ac:spMkLst>
        </pc:spChg>
        <pc:spChg chg="del">
          <ac:chgData name="Segarra, Carlos" userId="S::cs1620@ic.ac.uk::1ba10626-99df-444d-a1bd-0fae5db10e52" providerId="AD" clId="Web-{E51E4FF2-BFC7-E33A-4455-6E3B2C9D973D}" dt="2023-11-03T15:45:28.203" v="288"/>
          <ac:spMkLst>
            <pc:docMk/>
            <pc:sldMk cId="2745395955" sldId="297"/>
            <ac:spMk id="3" creationId="{082EDC56-4FD9-59EC-90A8-7BEFBC183F0D}"/>
          </ac:spMkLst>
        </pc:spChg>
        <pc:spChg chg="mod">
          <ac:chgData name="Segarra, Carlos" userId="S::cs1620@ic.ac.uk::1ba10626-99df-444d-a1bd-0fae5db10e52" providerId="AD" clId="Web-{E51E4FF2-BFC7-E33A-4455-6E3B2C9D973D}" dt="2023-11-03T15:46:53.786" v="321" actId="20577"/>
          <ac:spMkLst>
            <pc:docMk/>
            <pc:sldMk cId="2745395955" sldId="297"/>
            <ac:spMk id="4" creationId="{4976597C-2C58-84FB-23BC-4F3677711F76}"/>
          </ac:spMkLst>
        </pc:spChg>
        <pc:spChg chg="add mod">
          <ac:chgData name="Segarra, Carlos" userId="S::cs1620@ic.ac.uk::1ba10626-99df-444d-a1bd-0fae5db10e52" providerId="AD" clId="Web-{E51E4FF2-BFC7-E33A-4455-6E3B2C9D973D}" dt="2023-11-03T15:45:53.173" v="293" actId="1076"/>
          <ac:spMkLst>
            <pc:docMk/>
            <pc:sldMk cId="2745395955" sldId="297"/>
            <ac:spMk id="11" creationId="{AE5024BE-C92F-7F23-1191-01128C7185F3}"/>
          </ac:spMkLst>
        </pc:spChg>
        <pc:spChg chg="add mod">
          <ac:chgData name="Segarra, Carlos" userId="S::cs1620@ic.ac.uk::1ba10626-99df-444d-a1bd-0fae5db10e52" providerId="AD" clId="Web-{E51E4FF2-BFC7-E33A-4455-6E3B2C9D973D}" dt="2023-11-03T15:45:53.189" v="294" actId="1076"/>
          <ac:spMkLst>
            <pc:docMk/>
            <pc:sldMk cId="2745395955" sldId="297"/>
            <ac:spMk id="13" creationId="{EF84C37A-9C55-03DF-7745-77DECC345DB1}"/>
          </ac:spMkLst>
        </pc:spChg>
        <pc:spChg chg="add mod">
          <ac:chgData name="Segarra, Carlos" userId="S::cs1620@ic.ac.uk::1ba10626-99df-444d-a1bd-0fae5db10e52" providerId="AD" clId="Web-{E51E4FF2-BFC7-E33A-4455-6E3B2C9D973D}" dt="2023-11-03T15:45:53.204" v="295" actId="1076"/>
          <ac:spMkLst>
            <pc:docMk/>
            <pc:sldMk cId="2745395955" sldId="297"/>
            <ac:spMk id="15" creationId="{2F2186CE-76AD-7180-70AA-BC1C4904359B}"/>
          </ac:spMkLst>
        </pc:spChg>
        <pc:spChg chg="add mod">
          <ac:chgData name="Segarra, Carlos" userId="S::cs1620@ic.ac.uk::1ba10626-99df-444d-a1bd-0fae5db10e52" providerId="AD" clId="Web-{E51E4FF2-BFC7-E33A-4455-6E3B2C9D973D}" dt="2023-11-03T15:45:53.392" v="310" actId="1076"/>
          <ac:spMkLst>
            <pc:docMk/>
            <pc:sldMk cId="2745395955" sldId="297"/>
            <ac:spMk id="19" creationId="{C34DBC5B-4D4C-1C39-EB50-79EFB0EB9B6E}"/>
          </ac:spMkLst>
        </pc:spChg>
        <pc:spChg chg="add mod">
          <ac:chgData name="Segarra, Carlos" userId="S::cs1620@ic.ac.uk::1ba10626-99df-444d-a1bd-0fae5db10e52" providerId="AD" clId="Web-{E51E4FF2-BFC7-E33A-4455-6E3B2C9D973D}" dt="2023-11-03T15:45:53.220" v="297" actId="1076"/>
          <ac:spMkLst>
            <pc:docMk/>
            <pc:sldMk cId="2745395955" sldId="297"/>
            <ac:spMk id="23" creationId="{163918D4-D128-9B82-95F4-1AEFB47C0211}"/>
          </ac:spMkLst>
        </pc:spChg>
        <pc:spChg chg="add mod">
          <ac:chgData name="Segarra, Carlos" userId="S::cs1620@ic.ac.uk::1ba10626-99df-444d-a1bd-0fae5db10e52" providerId="AD" clId="Web-{E51E4FF2-BFC7-E33A-4455-6E3B2C9D973D}" dt="2023-11-03T15:45:53.282" v="301" actId="1076"/>
          <ac:spMkLst>
            <pc:docMk/>
            <pc:sldMk cId="2745395955" sldId="297"/>
            <ac:spMk id="31" creationId="{B304A875-2C4B-7EC8-5046-22A110D8985F}"/>
          </ac:spMkLst>
        </pc:spChg>
        <pc:spChg chg="add mod">
          <ac:chgData name="Segarra, Carlos" userId="S::cs1620@ic.ac.uk::1ba10626-99df-444d-a1bd-0fae5db10e52" providerId="AD" clId="Web-{E51E4FF2-BFC7-E33A-4455-6E3B2C9D973D}" dt="2023-11-03T15:45:53.329" v="305" actId="1076"/>
          <ac:spMkLst>
            <pc:docMk/>
            <pc:sldMk cId="2745395955" sldId="297"/>
            <ac:spMk id="39" creationId="{24446CCD-F89E-A488-D65D-BE989343BDD6}"/>
          </ac:spMkLst>
        </pc:spChg>
        <pc:spChg chg="add mod">
          <ac:chgData name="Segarra, Carlos" userId="S::cs1620@ic.ac.uk::1ba10626-99df-444d-a1bd-0fae5db10e52" providerId="AD" clId="Web-{E51E4FF2-BFC7-E33A-4455-6E3B2C9D973D}" dt="2023-11-03T15:45:53.345" v="306" actId="1076"/>
          <ac:spMkLst>
            <pc:docMk/>
            <pc:sldMk cId="2745395955" sldId="297"/>
            <ac:spMk id="41" creationId="{EF66D7D5-6C98-33D3-93C3-C7D20D2E0D4C}"/>
          </ac:spMkLst>
        </pc:spChg>
        <pc:spChg chg="add mod">
          <ac:chgData name="Segarra, Carlos" userId="S::cs1620@ic.ac.uk::1ba10626-99df-444d-a1bd-0fae5db10e52" providerId="AD" clId="Web-{E51E4FF2-BFC7-E33A-4455-6E3B2C9D973D}" dt="2023-11-03T15:45:53.361" v="307" actId="1076"/>
          <ac:spMkLst>
            <pc:docMk/>
            <pc:sldMk cId="2745395955" sldId="297"/>
            <ac:spMk id="43" creationId="{AAD61274-D1EA-0485-3C5E-FD3AFBD6C7FB}"/>
          </ac:spMkLst>
        </pc:spChg>
        <pc:spChg chg="add mod">
          <ac:chgData name="Segarra, Carlos" userId="S::cs1620@ic.ac.uk::1ba10626-99df-444d-a1bd-0fae5db10e52" providerId="AD" clId="Web-{E51E4FF2-BFC7-E33A-4455-6E3B2C9D973D}" dt="2023-11-03T15:46:46.317" v="318" actId="1076"/>
          <ac:spMkLst>
            <pc:docMk/>
            <pc:sldMk cId="2745395955" sldId="297"/>
            <ac:spMk id="47" creationId="{045A950E-BF75-5574-2B9C-6F87CCA18C71}"/>
          </ac:spMkLst>
        </pc:spChg>
        <pc:picChg chg="add mod">
          <ac:chgData name="Segarra, Carlos" userId="S::cs1620@ic.ac.uk::1ba10626-99df-444d-a1bd-0fae5db10e52" providerId="AD" clId="Web-{E51E4FF2-BFC7-E33A-4455-6E3B2C9D973D}" dt="2023-11-03T15:45:53.095" v="291" actId="1076"/>
          <ac:picMkLst>
            <pc:docMk/>
            <pc:sldMk cId="2745395955" sldId="297"/>
            <ac:picMk id="7" creationId="{47305319-D2A1-BA09-9E50-B76459D10E51}"/>
          </ac:picMkLst>
        </pc:picChg>
        <pc:picChg chg="add mod">
          <ac:chgData name="Segarra, Carlos" userId="S::cs1620@ic.ac.uk::1ba10626-99df-444d-a1bd-0fae5db10e52" providerId="AD" clId="Web-{E51E4FF2-BFC7-E33A-4455-6E3B2C9D973D}" dt="2023-11-03T15:45:53.111" v="292" actId="1076"/>
          <ac:picMkLst>
            <pc:docMk/>
            <pc:sldMk cId="2745395955" sldId="297"/>
            <ac:picMk id="9" creationId="{E96F3A5F-A45C-3AD7-300D-4530442ACE65}"/>
          </ac:picMkLst>
        </pc:picChg>
        <pc:picChg chg="add mod">
          <ac:chgData name="Segarra, Carlos" userId="S::cs1620@ic.ac.uk::1ba10626-99df-444d-a1bd-0fae5db10e52" providerId="AD" clId="Web-{E51E4FF2-BFC7-E33A-4455-6E3B2C9D973D}" dt="2023-11-03T15:45:53.251" v="298" actId="1076"/>
          <ac:picMkLst>
            <pc:docMk/>
            <pc:sldMk cId="2745395955" sldId="297"/>
            <ac:picMk id="25" creationId="{AE488ED6-4173-A7DA-6B41-8E30D7171E4E}"/>
          </ac:picMkLst>
        </pc:picChg>
        <pc:picChg chg="add mod">
          <ac:chgData name="Segarra, Carlos" userId="S::cs1620@ic.ac.uk::1ba10626-99df-444d-a1bd-0fae5db10e52" providerId="AD" clId="Web-{E51E4FF2-BFC7-E33A-4455-6E3B2C9D973D}" dt="2023-11-03T15:45:53.298" v="302" actId="1076"/>
          <ac:picMkLst>
            <pc:docMk/>
            <pc:sldMk cId="2745395955" sldId="297"/>
            <ac:picMk id="33" creationId="{3A213C6C-7E64-9D9C-8063-80AEAE621A50}"/>
          </ac:picMkLst>
        </pc:picChg>
        <pc:picChg chg="add mod">
          <ac:chgData name="Segarra, Carlos" userId="S::cs1620@ic.ac.uk::1ba10626-99df-444d-a1bd-0fae5db10e52" providerId="AD" clId="Web-{E51E4FF2-BFC7-E33A-4455-6E3B2C9D973D}" dt="2023-11-03T15:45:53.314" v="303" actId="1076"/>
          <ac:picMkLst>
            <pc:docMk/>
            <pc:sldMk cId="2745395955" sldId="297"/>
            <ac:picMk id="35" creationId="{5A013E78-DDAC-12E5-C81B-E0DA7C60DE77}"/>
          </ac:picMkLst>
        </pc:picChg>
        <pc:picChg chg="add mod">
          <ac:chgData name="Segarra, Carlos" userId="S::cs1620@ic.ac.uk::1ba10626-99df-444d-a1bd-0fae5db10e52" providerId="AD" clId="Web-{E51E4FF2-BFC7-E33A-4455-6E3B2C9D973D}" dt="2023-11-03T15:45:53.376" v="308" actId="1076"/>
          <ac:picMkLst>
            <pc:docMk/>
            <pc:sldMk cId="2745395955" sldId="297"/>
            <ac:picMk id="45" creationId="{8F7A8C9A-6D76-9F1A-4E12-B56ABD03F93B}"/>
          </ac:picMkLst>
        </pc:picChg>
        <pc:cxnChg chg="add mod">
          <ac:chgData name="Segarra, Carlos" userId="S::cs1620@ic.ac.uk::1ba10626-99df-444d-a1bd-0fae5db10e52" providerId="AD" clId="Web-{E51E4FF2-BFC7-E33A-4455-6E3B2C9D973D}" dt="2023-11-03T15:45:53.204" v="296" actId="1076"/>
          <ac:cxnSpMkLst>
            <pc:docMk/>
            <pc:sldMk cId="2745395955" sldId="297"/>
            <ac:cxnSpMk id="17" creationId="{FEA52F3D-07BD-810B-9212-5FDCAF2BD0B1}"/>
          </ac:cxnSpMkLst>
        </pc:cxnChg>
        <pc:cxnChg chg="add mod">
          <ac:chgData name="Segarra, Carlos" userId="S::cs1620@ic.ac.uk::1ba10626-99df-444d-a1bd-0fae5db10e52" providerId="AD" clId="Web-{E51E4FF2-BFC7-E33A-4455-6E3B2C9D973D}" dt="2023-11-03T15:45:53.376" v="309" actId="1076"/>
          <ac:cxnSpMkLst>
            <pc:docMk/>
            <pc:sldMk cId="2745395955" sldId="297"/>
            <ac:cxnSpMk id="21" creationId="{2F969FA5-0FAC-577D-6AD5-87F5B5229BCA}"/>
          </ac:cxnSpMkLst>
        </pc:cxnChg>
        <pc:cxnChg chg="add mod">
          <ac:chgData name="Segarra, Carlos" userId="S::cs1620@ic.ac.uk::1ba10626-99df-444d-a1bd-0fae5db10e52" providerId="AD" clId="Web-{E51E4FF2-BFC7-E33A-4455-6E3B2C9D973D}" dt="2023-11-03T15:45:53.251" v="299" actId="1076"/>
          <ac:cxnSpMkLst>
            <pc:docMk/>
            <pc:sldMk cId="2745395955" sldId="297"/>
            <ac:cxnSpMk id="27" creationId="{F2173279-738C-DA31-677F-5109AFCCC406}"/>
          </ac:cxnSpMkLst>
        </pc:cxnChg>
        <pc:cxnChg chg="add mod">
          <ac:chgData name="Segarra, Carlos" userId="S::cs1620@ic.ac.uk::1ba10626-99df-444d-a1bd-0fae5db10e52" providerId="AD" clId="Web-{E51E4FF2-BFC7-E33A-4455-6E3B2C9D973D}" dt="2023-11-03T15:45:53.267" v="300" actId="1076"/>
          <ac:cxnSpMkLst>
            <pc:docMk/>
            <pc:sldMk cId="2745395955" sldId="297"/>
            <ac:cxnSpMk id="29" creationId="{FF31267F-3B5F-60E5-885E-A34E77A5B0C1}"/>
          </ac:cxnSpMkLst>
        </pc:cxnChg>
        <pc:cxnChg chg="add mod">
          <ac:chgData name="Segarra, Carlos" userId="S::cs1620@ic.ac.uk::1ba10626-99df-444d-a1bd-0fae5db10e52" providerId="AD" clId="Web-{E51E4FF2-BFC7-E33A-4455-6E3B2C9D973D}" dt="2023-11-03T15:45:53.329" v="304" actId="1076"/>
          <ac:cxnSpMkLst>
            <pc:docMk/>
            <pc:sldMk cId="2745395955" sldId="297"/>
            <ac:cxnSpMk id="37" creationId="{31D009F8-6606-6C44-F2F0-482F2BEC5AA8}"/>
          </ac:cxnSpMkLst>
        </pc:cxnChg>
      </pc:sldChg>
      <pc:sldChg chg="addSp delSp modSp new addAnim">
        <pc:chgData name="Segarra, Carlos" userId="S::cs1620@ic.ac.uk::1ba10626-99df-444d-a1bd-0fae5db10e52" providerId="AD" clId="Web-{E51E4FF2-BFC7-E33A-4455-6E3B2C9D973D}" dt="2023-11-03T15:48:34.667" v="358" actId="20577"/>
        <pc:sldMkLst>
          <pc:docMk/>
          <pc:sldMk cId="2794698207" sldId="298"/>
        </pc:sldMkLst>
        <pc:spChg chg="mod">
          <ac:chgData name="Segarra, Carlos" userId="S::cs1620@ic.ac.uk::1ba10626-99df-444d-a1bd-0fae5db10e52" providerId="AD" clId="Web-{E51E4FF2-BFC7-E33A-4455-6E3B2C9D973D}" dt="2023-11-03T15:47:44.445" v="342" actId="20577"/>
          <ac:spMkLst>
            <pc:docMk/>
            <pc:sldMk cId="2794698207" sldId="298"/>
            <ac:spMk id="2" creationId="{2906BC08-9F1C-F108-599B-EC5E8ADF1964}"/>
          </ac:spMkLst>
        </pc:spChg>
        <pc:spChg chg="del">
          <ac:chgData name="Segarra, Carlos" userId="S::cs1620@ic.ac.uk::1ba10626-99df-444d-a1bd-0fae5db10e52" providerId="AD" clId="Web-{E51E4FF2-BFC7-E33A-4455-6E3B2C9D973D}" dt="2023-11-03T15:48:09.510" v="343"/>
          <ac:spMkLst>
            <pc:docMk/>
            <pc:sldMk cId="2794698207" sldId="298"/>
            <ac:spMk id="3" creationId="{4496B483-86C1-1086-FC22-32D4AA6E64B7}"/>
          </ac:spMkLst>
        </pc:spChg>
        <pc:spChg chg="mod">
          <ac:chgData name="Segarra, Carlos" userId="S::cs1620@ic.ac.uk::1ba10626-99df-444d-a1bd-0fae5db10e52" providerId="AD" clId="Web-{E51E4FF2-BFC7-E33A-4455-6E3B2C9D973D}" dt="2023-11-03T15:48:34.667" v="358" actId="20577"/>
          <ac:spMkLst>
            <pc:docMk/>
            <pc:sldMk cId="2794698207" sldId="298"/>
            <ac:spMk id="4" creationId="{62DE0602-381B-9C31-12AD-01A8D6B9A707}"/>
          </ac:spMkLst>
        </pc:spChg>
        <pc:spChg chg="add">
          <ac:chgData name="Segarra, Carlos" userId="S::cs1620@ic.ac.uk::1ba10626-99df-444d-a1bd-0fae5db10e52" providerId="AD" clId="Web-{E51E4FF2-BFC7-E33A-4455-6E3B2C9D973D}" dt="2023-11-03T15:48:10.728" v="344"/>
          <ac:spMkLst>
            <pc:docMk/>
            <pc:sldMk cId="2794698207" sldId="298"/>
            <ac:spMk id="7" creationId="{A8E3C5BF-97DA-9E82-1676-2C0D0C04D3C7}"/>
          </ac:spMkLst>
        </pc:spChg>
        <pc:spChg chg="add">
          <ac:chgData name="Segarra, Carlos" userId="S::cs1620@ic.ac.uk::1ba10626-99df-444d-a1bd-0fae5db10e52" providerId="AD" clId="Web-{E51E4FF2-BFC7-E33A-4455-6E3B2C9D973D}" dt="2023-11-03T15:48:10.744" v="345"/>
          <ac:spMkLst>
            <pc:docMk/>
            <pc:sldMk cId="2794698207" sldId="298"/>
            <ac:spMk id="9" creationId="{8C2DAAB9-4ED6-5E90-F0A0-E7796C01C811}"/>
          </ac:spMkLst>
        </pc:spChg>
        <pc:spChg chg="add">
          <ac:chgData name="Segarra, Carlos" userId="S::cs1620@ic.ac.uk::1ba10626-99df-444d-a1bd-0fae5db10e52" providerId="AD" clId="Web-{E51E4FF2-BFC7-E33A-4455-6E3B2C9D973D}" dt="2023-11-03T15:48:10.760" v="346"/>
          <ac:spMkLst>
            <pc:docMk/>
            <pc:sldMk cId="2794698207" sldId="298"/>
            <ac:spMk id="11" creationId="{3DFCFCF2-2A00-D19F-6132-9F91A9BC912F}"/>
          </ac:spMkLst>
        </pc:spChg>
        <pc:spChg chg="add">
          <ac:chgData name="Segarra, Carlos" userId="S::cs1620@ic.ac.uk::1ba10626-99df-444d-a1bd-0fae5db10e52" providerId="AD" clId="Web-{E51E4FF2-BFC7-E33A-4455-6E3B2C9D973D}" dt="2023-11-03T15:48:10.760" v="347"/>
          <ac:spMkLst>
            <pc:docMk/>
            <pc:sldMk cId="2794698207" sldId="298"/>
            <ac:spMk id="13" creationId="{731814C7-391B-0B6F-ECC4-A023B23D3BCE}"/>
          </ac:spMkLst>
        </pc:spChg>
        <pc:spChg chg="add">
          <ac:chgData name="Segarra, Carlos" userId="S::cs1620@ic.ac.uk::1ba10626-99df-444d-a1bd-0fae5db10e52" providerId="AD" clId="Web-{E51E4FF2-BFC7-E33A-4455-6E3B2C9D973D}" dt="2023-11-03T15:48:10.838" v="352"/>
          <ac:spMkLst>
            <pc:docMk/>
            <pc:sldMk cId="2794698207" sldId="298"/>
            <ac:spMk id="23" creationId="{BC763767-017D-133E-5CE2-6F8D3F20566F}"/>
          </ac:spMkLst>
        </pc:spChg>
        <pc:spChg chg="add">
          <ac:chgData name="Segarra, Carlos" userId="S::cs1620@ic.ac.uk::1ba10626-99df-444d-a1bd-0fae5db10e52" providerId="AD" clId="Web-{E51E4FF2-BFC7-E33A-4455-6E3B2C9D973D}" dt="2023-11-03T15:48:10.853" v="353"/>
          <ac:spMkLst>
            <pc:docMk/>
            <pc:sldMk cId="2794698207" sldId="298"/>
            <ac:spMk id="25" creationId="{33C76100-C86C-CDA9-16E3-D4FCEF7CDBE6}"/>
          </ac:spMkLst>
        </pc:spChg>
        <pc:spChg chg="add">
          <ac:chgData name="Segarra, Carlos" userId="S::cs1620@ic.ac.uk::1ba10626-99df-444d-a1bd-0fae5db10e52" providerId="AD" clId="Web-{E51E4FF2-BFC7-E33A-4455-6E3B2C9D973D}" dt="2023-11-03T15:48:10.869" v="354"/>
          <ac:spMkLst>
            <pc:docMk/>
            <pc:sldMk cId="2794698207" sldId="298"/>
            <ac:spMk id="27" creationId="{EFD9192C-2648-2CE7-6AA5-ACD1C1A5C226}"/>
          </ac:spMkLst>
        </pc:spChg>
        <pc:picChg chg="add">
          <ac:chgData name="Segarra, Carlos" userId="S::cs1620@ic.ac.uk::1ba10626-99df-444d-a1bd-0fae5db10e52" providerId="AD" clId="Web-{E51E4FF2-BFC7-E33A-4455-6E3B2C9D973D}" dt="2023-11-03T15:48:10.775" v="348"/>
          <ac:picMkLst>
            <pc:docMk/>
            <pc:sldMk cId="2794698207" sldId="298"/>
            <ac:picMk id="15" creationId="{F0CB43DE-BDBE-39CB-5E22-68C245E2ED9F}"/>
          </ac:picMkLst>
        </pc:picChg>
        <pc:picChg chg="add">
          <ac:chgData name="Segarra, Carlos" userId="S::cs1620@ic.ac.uk::1ba10626-99df-444d-a1bd-0fae5db10e52" providerId="AD" clId="Web-{E51E4FF2-BFC7-E33A-4455-6E3B2C9D973D}" dt="2023-11-03T15:48:10.791" v="349"/>
          <ac:picMkLst>
            <pc:docMk/>
            <pc:sldMk cId="2794698207" sldId="298"/>
            <ac:picMk id="17" creationId="{F2D33E0F-B6F1-1EE7-528F-F972143EAB23}"/>
          </ac:picMkLst>
        </pc:picChg>
        <pc:picChg chg="add">
          <ac:chgData name="Segarra, Carlos" userId="S::cs1620@ic.ac.uk::1ba10626-99df-444d-a1bd-0fae5db10e52" providerId="AD" clId="Web-{E51E4FF2-BFC7-E33A-4455-6E3B2C9D973D}" dt="2023-11-03T15:48:10.806" v="350"/>
          <ac:picMkLst>
            <pc:docMk/>
            <pc:sldMk cId="2794698207" sldId="298"/>
            <ac:picMk id="19" creationId="{1A005BF5-3384-A829-4EF7-F98C854DF7AA}"/>
          </ac:picMkLst>
        </pc:picChg>
        <pc:picChg chg="add">
          <ac:chgData name="Segarra, Carlos" userId="S::cs1620@ic.ac.uk::1ba10626-99df-444d-a1bd-0fae5db10e52" providerId="AD" clId="Web-{E51E4FF2-BFC7-E33A-4455-6E3B2C9D973D}" dt="2023-11-03T15:48:10.822" v="351"/>
          <ac:picMkLst>
            <pc:docMk/>
            <pc:sldMk cId="2794698207" sldId="298"/>
            <ac:picMk id="21" creationId="{89E35A9D-8DBD-133C-BA90-C782C7E95509}"/>
          </ac:picMkLst>
        </pc:picChg>
      </pc:sldChg>
      <pc:sldChg chg="addSp delSp modSp new ord addAnim">
        <pc:chgData name="Segarra, Carlos" userId="S::cs1620@ic.ac.uk::1ba10626-99df-444d-a1bd-0fae5db10e52" providerId="AD" clId="Web-{E51E4FF2-BFC7-E33A-4455-6E3B2C9D973D}" dt="2023-11-03T15:57:05.636" v="487"/>
        <pc:sldMkLst>
          <pc:docMk/>
          <pc:sldMk cId="1870319566" sldId="299"/>
        </pc:sldMkLst>
        <pc:spChg chg="mod">
          <ac:chgData name="Segarra, Carlos" userId="S::cs1620@ic.ac.uk::1ba10626-99df-444d-a1bd-0fae5db10e52" providerId="AD" clId="Web-{E51E4FF2-BFC7-E33A-4455-6E3B2C9D973D}" dt="2023-11-03T15:49:00.278" v="372" actId="20577"/>
          <ac:spMkLst>
            <pc:docMk/>
            <pc:sldMk cId="1870319566" sldId="299"/>
            <ac:spMk id="2" creationId="{2E220118-DBEC-C9A4-AEC8-E265DC2A0356}"/>
          </ac:spMkLst>
        </pc:spChg>
        <pc:spChg chg="del">
          <ac:chgData name="Segarra, Carlos" userId="S::cs1620@ic.ac.uk::1ba10626-99df-444d-a1bd-0fae5db10e52" providerId="AD" clId="Web-{E51E4FF2-BFC7-E33A-4455-6E3B2C9D973D}" dt="2023-11-03T15:49:16.139" v="373"/>
          <ac:spMkLst>
            <pc:docMk/>
            <pc:sldMk cId="1870319566" sldId="299"/>
            <ac:spMk id="3" creationId="{5E0768F5-6D3C-74C5-ECB5-B38342259040}"/>
          </ac:spMkLst>
        </pc:spChg>
        <pc:spChg chg="mod">
          <ac:chgData name="Segarra, Carlos" userId="S::cs1620@ic.ac.uk::1ba10626-99df-444d-a1bd-0fae5db10e52" providerId="AD" clId="Web-{E51E4FF2-BFC7-E33A-4455-6E3B2C9D973D}" dt="2023-11-03T15:52:26.885" v="405" actId="20577"/>
          <ac:spMkLst>
            <pc:docMk/>
            <pc:sldMk cId="1870319566" sldId="299"/>
            <ac:spMk id="4" creationId="{FA69647B-0A71-7A5B-0F48-0E12C64FB1F4}"/>
          </ac:spMkLst>
        </pc:spChg>
        <pc:spChg chg="add">
          <ac:chgData name="Segarra, Carlos" userId="S::cs1620@ic.ac.uk::1ba10626-99df-444d-a1bd-0fae5db10e52" providerId="AD" clId="Web-{E51E4FF2-BFC7-E33A-4455-6E3B2C9D973D}" dt="2023-11-03T15:52:09.993" v="377"/>
          <ac:spMkLst>
            <pc:docMk/>
            <pc:sldMk cId="1870319566" sldId="299"/>
            <ac:spMk id="9" creationId="{558FC3B1-320E-9EBB-86FD-84639C32EEDC}"/>
          </ac:spMkLst>
        </pc:spChg>
        <pc:spChg chg="add mod">
          <ac:chgData name="Segarra, Carlos" userId="S::cs1620@ic.ac.uk::1ba10626-99df-444d-a1bd-0fae5db10e52" providerId="AD" clId="Web-{E51E4FF2-BFC7-E33A-4455-6E3B2C9D973D}" dt="2023-11-03T15:55:56.663" v="458" actId="14100"/>
          <ac:spMkLst>
            <pc:docMk/>
            <pc:sldMk cId="1870319566" sldId="299"/>
            <ac:spMk id="11" creationId="{4A94742B-B7FA-B52A-F17C-8F4571CDA9BC}"/>
          </ac:spMkLst>
        </pc:spChg>
        <pc:spChg chg="add">
          <ac:chgData name="Segarra, Carlos" userId="S::cs1620@ic.ac.uk::1ba10626-99df-444d-a1bd-0fae5db10e52" providerId="AD" clId="Web-{E51E4FF2-BFC7-E33A-4455-6E3B2C9D973D}" dt="2023-11-03T15:52:10.055" v="379"/>
          <ac:spMkLst>
            <pc:docMk/>
            <pc:sldMk cId="1870319566" sldId="299"/>
            <ac:spMk id="13" creationId="{F3F81B7D-EEE0-EAF8-09F8-3576B2BCCDA6}"/>
          </ac:spMkLst>
        </pc:spChg>
        <pc:spChg chg="add">
          <ac:chgData name="Segarra, Carlos" userId="S::cs1620@ic.ac.uk::1ba10626-99df-444d-a1bd-0fae5db10e52" providerId="AD" clId="Web-{E51E4FF2-BFC7-E33A-4455-6E3B2C9D973D}" dt="2023-11-03T15:52:10.055" v="380"/>
          <ac:spMkLst>
            <pc:docMk/>
            <pc:sldMk cId="1870319566" sldId="299"/>
            <ac:spMk id="15" creationId="{71D7B6DE-3B11-3D98-7D79-E2456B76ED6F}"/>
          </ac:spMkLst>
        </pc:spChg>
        <pc:spChg chg="add">
          <ac:chgData name="Segarra, Carlos" userId="S::cs1620@ic.ac.uk::1ba10626-99df-444d-a1bd-0fae5db10e52" providerId="AD" clId="Web-{E51E4FF2-BFC7-E33A-4455-6E3B2C9D973D}" dt="2023-11-03T15:52:10.071" v="381"/>
          <ac:spMkLst>
            <pc:docMk/>
            <pc:sldMk cId="1870319566" sldId="299"/>
            <ac:spMk id="17" creationId="{31870030-4FA4-2EFF-156A-7D8B6079EAB2}"/>
          </ac:spMkLst>
        </pc:spChg>
        <pc:spChg chg="add">
          <ac:chgData name="Segarra, Carlos" userId="S::cs1620@ic.ac.uk::1ba10626-99df-444d-a1bd-0fae5db10e52" providerId="AD" clId="Web-{E51E4FF2-BFC7-E33A-4455-6E3B2C9D973D}" dt="2023-11-03T15:52:10.087" v="382"/>
          <ac:spMkLst>
            <pc:docMk/>
            <pc:sldMk cId="1870319566" sldId="299"/>
            <ac:spMk id="19" creationId="{17B16A52-10A9-F1FF-932A-D416D9A5E20A}"/>
          </ac:spMkLst>
        </pc:spChg>
        <pc:spChg chg="add">
          <ac:chgData name="Segarra, Carlos" userId="S::cs1620@ic.ac.uk::1ba10626-99df-444d-a1bd-0fae5db10e52" providerId="AD" clId="Web-{E51E4FF2-BFC7-E33A-4455-6E3B2C9D973D}" dt="2023-11-03T15:52:10.087" v="383"/>
          <ac:spMkLst>
            <pc:docMk/>
            <pc:sldMk cId="1870319566" sldId="299"/>
            <ac:spMk id="21" creationId="{9E2F2886-4D5D-685F-8B3B-A0F719EF1DC1}"/>
          </ac:spMkLst>
        </pc:spChg>
        <pc:spChg chg="add">
          <ac:chgData name="Segarra, Carlos" userId="S::cs1620@ic.ac.uk::1ba10626-99df-444d-a1bd-0fae5db10e52" providerId="AD" clId="Web-{E51E4FF2-BFC7-E33A-4455-6E3B2C9D973D}" dt="2023-11-03T15:52:10.102" v="384"/>
          <ac:spMkLst>
            <pc:docMk/>
            <pc:sldMk cId="1870319566" sldId="299"/>
            <ac:spMk id="23" creationId="{FE65B808-7E4D-A8F4-F5F7-FDE7B12B8331}"/>
          </ac:spMkLst>
        </pc:spChg>
        <pc:spChg chg="add">
          <ac:chgData name="Segarra, Carlos" userId="S::cs1620@ic.ac.uk::1ba10626-99df-444d-a1bd-0fae5db10e52" providerId="AD" clId="Web-{E51E4FF2-BFC7-E33A-4455-6E3B2C9D973D}" dt="2023-11-03T15:52:10.118" v="385"/>
          <ac:spMkLst>
            <pc:docMk/>
            <pc:sldMk cId="1870319566" sldId="299"/>
            <ac:spMk id="25" creationId="{44CAE171-3576-74F5-7440-028A510A2AFC}"/>
          </ac:spMkLst>
        </pc:spChg>
        <pc:spChg chg="add">
          <ac:chgData name="Segarra, Carlos" userId="S::cs1620@ic.ac.uk::1ba10626-99df-444d-a1bd-0fae5db10e52" providerId="AD" clId="Web-{E51E4FF2-BFC7-E33A-4455-6E3B2C9D973D}" dt="2023-11-03T15:52:10.134" v="386"/>
          <ac:spMkLst>
            <pc:docMk/>
            <pc:sldMk cId="1870319566" sldId="299"/>
            <ac:spMk id="27" creationId="{375F0891-985F-FA01-A1D8-0F50B101B66C}"/>
          </ac:spMkLst>
        </pc:spChg>
        <pc:spChg chg="add">
          <ac:chgData name="Segarra, Carlos" userId="S::cs1620@ic.ac.uk::1ba10626-99df-444d-a1bd-0fae5db10e52" providerId="AD" clId="Web-{E51E4FF2-BFC7-E33A-4455-6E3B2C9D973D}" dt="2023-11-03T15:52:10.149" v="387"/>
          <ac:spMkLst>
            <pc:docMk/>
            <pc:sldMk cId="1870319566" sldId="299"/>
            <ac:spMk id="29" creationId="{6BCB943C-6E10-7250-7121-AB59312BC8C1}"/>
          </ac:spMkLst>
        </pc:spChg>
        <pc:spChg chg="add">
          <ac:chgData name="Segarra, Carlos" userId="S::cs1620@ic.ac.uk::1ba10626-99df-444d-a1bd-0fae5db10e52" providerId="AD" clId="Web-{E51E4FF2-BFC7-E33A-4455-6E3B2C9D973D}" dt="2023-11-03T15:52:10.165" v="388"/>
          <ac:spMkLst>
            <pc:docMk/>
            <pc:sldMk cId="1870319566" sldId="299"/>
            <ac:spMk id="31" creationId="{CA55E9A2-7810-AAFA-B258-5483F2799E4D}"/>
          </ac:spMkLst>
        </pc:spChg>
        <pc:spChg chg="add">
          <ac:chgData name="Segarra, Carlos" userId="S::cs1620@ic.ac.uk::1ba10626-99df-444d-a1bd-0fae5db10e52" providerId="AD" clId="Web-{E51E4FF2-BFC7-E33A-4455-6E3B2C9D973D}" dt="2023-11-03T15:52:10.196" v="390"/>
          <ac:spMkLst>
            <pc:docMk/>
            <pc:sldMk cId="1870319566" sldId="299"/>
            <ac:spMk id="35" creationId="{3EE9FB5B-6AE8-B7FF-CD99-779061E7D688}"/>
          </ac:spMkLst>
        </pc:spChg>
        <pc:spChg chg="add">
          <ac:chgData name="Segarra, Carlos" userId="S::cs1620@ic.ac.uk::1ba10626-99df-444d-a1bd-0fae5db10e52" providerId="AD" clId="Web-{E51E4FF2-BFC7-E33A-4455-6E3B2C9D973D}" dt="2023-11-03T15:52:10.212" v="391"/>
          <ac:spMkLst>
            <pc:docMk/>
            <pc:sldMk cId="1870319566" sldId="299"/>
            <ac:spMk id="37" creationId="{10AE48D9-B290-0FA4-D5AD-2036DECEAEEB}"/>
          </ac:spMkLst>
        </pc:spChg>
        <pc:spChg chg="add">
          <ac:chgData name="Segarra, Carlos" userId="S::cs1620@ic.ac.uk::1ba10626-99df-444d-a1bd-0fae5db10e52" providerId="AD" clId="Web-{E51E4FF2-BFC7-E33A-4455-6E3B2C9D973D}" dt="2023-11-03T15:52:10.227" v="392"/>
          <ac:spMkLst>
            <pc:docMk/>
            <pc:sldMk cId="1870319566" sldId="299"/>
            <ac:spMk id="39" creationId="{B9A9285F-D097-489A-DBD4-7345556BE9CC}"/>
          </ac:spMkLst>
        </pc:spChg>
        <pc:spChg chg="add">
          <ac:chgData name="Segarra, Carlos" userId="S::cs1620@ic.ac.uk::1ba10626-99df-444d-a1bd-0fae5db10e52" providerId="AD" clId="Web-{E51E4FF2-BFC7-E33A-4455-6E3B2C9D973D}" dt="2023-11-03T15:52:10.243" v="393"/>
          <ac:spMkLst>
            <pc:docMk/>
            <pc:sldMk cId="1870319566" sldId="299"/>
            <ac:spMk id="41" creationId="{50983190-C53D-E3DA-E138-729A9F21817D}"/>
          </ac:spMkLst>
        </pc:spChg>
        <pc:picChg chg="add">
          <ac:chgData name="Segarra, Carlos" userId="S::cs1620@ic.ac.uk::1ba10626-99df-444d-a1bd-0fae5db10e52" providerId="AD" clId="Web-{E51E4FF2-BFC7-E33A-4455-6E3B2C9D973D}" dt="2023-11-03T15:52:10.321" v="397"/>
          <ac:picMkLst>
            <pc:docMk/>
            <pc:sldMk cId="1870319566" sldId="299"/>
            <ac:picMk id="49" creationId="{80312B6F-6F60-B8F3-F0B4-87A4F0AB94E2}"/>
          </ac:picMkLst>
        </pc:picChg>
        <pc:cxnChg chg="add">
          <ac:chgData name="Segarra, Carlos" userId="S::cs1620@ic.ac.uk::1ba10626-99df-444d-a1bd-0fae5db10e52" providerId="AD" clId="Web-{E51E4FF2-BFC7-E33A-4455-6E3B2C9D973D}" dt="2023-11-03T15:52:09.993" v="376"/>
          <ac:cxnSpMkLst>
            <pc:docMk/>
            <pc:sldMk cId="1870319566" sldId="299"/>
            <ac:cxnSpMk id="7" creationId="{8F9BA8CB-4448-37AD-4947-369BAE3D30EC}"/>
          </ac:cxnSpMkLst>
        </pc:cxnChg>
        <pc:cxnChg chg="add">
          <ac:chgData name="Segarra, Carlos" userId="S::cs1620@ic.ac.uk::1ba10626-99df-444d-a1bd-0fae5db10e52" providerId="AD" clId="Web-{E51E4FF2-BFC7-E33A-4455-6E3B2C9D973D}" dt="2023-11-03T15:52:10.180" v="389"/>
          <ac:cxnSpMkLst>
            <pc:docMk/>
            <pc:sldMk cId="1870319566" sldId="299"/>
            <ac:cxnSpMk id="33" creationId="{44EE1261-7786-381E-9F40-F23A553B029C}"/>
          </ac:cxnSpMkLst>
        </pc:cxnChg>
        <pc:cxnChg chg="add">
          <ac:chgData name="Segarra, Carlos" userId="S::cs1620@ic.ac.uk::1ba10626-99df-444d-a1bd-0fae5db10e52" providerId="AD" clId="Web-{E51E4FF2-BFC7-E33A-4455-6E3B2C9D973D}" dt="2023-11-03T15:52:10.274" v="394"/>
          <ac:cxnSpMkLst>
            <pc:docMk/>
            <pc:sldMk cId="1870319566" sldId="299"/>
            <ac:cxnSpMk id="43" creationId="{3FB61014-DC38-91A4-72A9-D5A772A225F1}"/>
          </ac:cxnSpMkLst>
        </pc:cxnChg>
        <pc:cxnChg chg="add">
          <ac:chgData name="Segarra, Carlos" userId="S::cs1620@ic.ac.uk::1ba10626-99df-444d-a1bd-0fae5db10e52" providerId="AD" clId="Web-{E51E4FF2-BFC7-E33A-4455-6E3B2C9D973D}" dt="2023-11-03T15:52:10.290" v="395"/>
          <ac:cxnSpMkLst>
            <pc:docMk/>
            <pc:sldMk cId="1870319566" sldId="299"/>
            <ac:cxnSpMk id="45" creationId="{B0F39C1F-2503-0E94-92F3-B5CB5F8A3047}"/>
          </ac:cxnSpMkLst>
        </pc:cxnChg>
        <pc:cxnChg chg="add">
          <ac:chgData name="Segarra, Carlos" userId="S::cs1620@ic.ac.uk::1ba10626-99df-444d-a1bd-0fae5db10e52" providerId="AD" clId="Web-{E51E4FF2-BFC7-E33A-4455-6E3B2C9D973D}" dt="2023-11-03T15:52:10.305" v="396"/>
          <ac:cxnSpMkLst>
            <pc:docMk/>
            <pc:sldMk cId="1870319566" sldId="299"/>
            <ac:cxnSpMk id="47" creationId="{070A9A7B-01C1-85FE-218F-6C3DCAA700D4}"/>
          </ac:cxnSpMkLst>
        </pc:cxnChg>
      </pc:sldChg>
      <pc:sldChg chg="modSp new ord">
        <pc:chgData name="Segarra, Carlos" userId="S::cs1620@ic.ac.uk::1ba10626-99df-444d-a1bd-0fae5db10e52" providerId="AD" clId="Web-{E51E4FF2-BFC7-E33A-4455-6E3B2C9D973D}" dt="2023-11-03T15:57:16.324" v="489" actId="20577"/>
        <pc:sldMkLst>
          <pc:docMk/>
          <pc:sldMk cId="3775630575" sldId="300"/>
        </pc:sldMkLst>
        <pc:spChg chg="mod">
          <ac:chgData name="Segarra, Carlos" userId="S::cs1620@ic.ac.uk::1ba10626-99df-444d-a1bd-0fae5db10e52" providerId="AD" clId="Web-{E51E4FF2-BFC7-E33A-4455-6E3B2C9D973D}" dt="2023-11-03T15:57:16.324" v="489" actId="20577"/>
          <ac:spMkLst>
            <pc:docMk/>
            <pc:sldMk cId="3775630575" sldId="300"/>
            <ac:spMk id="2" creationId="{2F402B6C-F25D-E5A4-8661-993235B4E1CC}"/>
          </ac:spMkLst>
        </pc:spChg>
      </pc:sldChg>
      <pc:sldChg chg="modSp new ord">
        <pc:chgData name="Segarra, Carlos" userId="S::cs1620@ic.ac.uk::1ba10626-99df-444d-a1bd-0fae5db10e52" providerId="AD" clId="Web-{E51E4FF2-BFC7-E33A-4455-6E3B2C9D973D}" dt="2023-11-03T15:58:36.219" v="557" actId="20577"/>
        <pc:sldMkLst>
          <pc:docMk/>
          <pc:sldMk cId="2138695268" sldId="301"/>
        </pc:sldMkLst>
        <pc:spChg chg="mod">
          <ac:chgData name="Segarra, Carlos" userId="S::cs1620@ic.ac.uk::1ba10626-99df-444d-a1bd-0fae5db10e52" providerId="AD" clId="Web-{E51E4FF2-BFC7-E33A-4455-6E3B2C9D973D}" dt="2023-11-03T15:58:00.795" v="526" actId="20577"/>
          <ac:spMkLst>
            <pc:docMk/>
            <pc:sldMk cId="2138695268" sldId="301"/>
            <ac:spMk id="2" creationId="{2FEFA9E8-A76F-C521-B0AC-AF6D0C9DFF57}"/>
          </ac:spMkLst>
        </pc:spChg>
        <pc:spChg chg="mod">
          <ac:chgData name="Segarra, Carlos" userId="S::cs1620@ic.ac.uk::1ba10626-99df-444d-a1bd-0fae5db10e52" providerId="AD" clId="Web-{E51E4FF2-BFC7-E33A-4455-6E3B2C9D973D}" dt="2023-11-03T15:58:36.219" v="557" actId="20577"/>
          <ac:spMkLst>
            <pc:docMk/>
            <pc:sldMk cId="2138695268" sldId="301"/>
            <ac:spMk id="3" creationId="{3EF97CE4-48C6-0E7A-2C75-32621939CAC5}"/>
          </ac:spMkLst>
        </pc:spChg>
      </pc:sldChg>
      <pc:sldMasterChg chg="add addSldLayout">
        <pc:chgData name="Segarra, Carlos" userId="S::cs1620@ic.ac.uk::1ba10626-99df-444d-a1bd-0fae5db10e52" providerId="AD" clId="Web-{E51E4FF2-BFC7-E33A-4455-6E3B2C9D973D}" dt="2023-11-03T15:24:44.799" v="114"/>
        <pc:sldMasterMkLst>
          <pc:docMk/>
          <pc:sldMasterMk cId="3040626423" sldId="2147483648"/>
        </pc:sldMasterMkLst>
        <pc:sldLayoutChg chg="ad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3040626423" sldId="2147483648"/>
            <pc:sldLayoutMk cId="3558388670" sldId="2147483649"/>
          </pc:sldLayoutMkLst>
        </pc:sldLayoutChg>
        <pc:sldLayoutChg chg="ad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3040626423" sldId="2147483648"/>
            <pc:sldLayoutMk cId="2507842503" sldId="2147483650"/>
          </pc:sldLayoutMkLst>
        </pc:sldLayoutChg>
        <pc:sldLayoutChg chg="ad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3040626423" sldId="2147483648"/>
            <pc:sldLayoutMk cId="2251132367" sldId="2147483651"/>
          </pc:sldLayoutMkLst>
        </pc:sldLayoutChg>
        <pc:sldLayoutChg chg="ad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3040626423" sldId="2147483648"/>
            <pc:sldLayoutMk cId="2486144019" sldId="2147483652"/>
          </pc:sldLayoutMkLst>
        </pc:sldLayoutChg>
        <pc:sldLayoutChg chg="ad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3040626423" sldId="2147483648"/>
            <pc:sldLayoutMk cId="3532794353" sldId="2147483653"/>
          </pc:sldLayoutMkLst>
        </pc:sldLayoutChg>
        <pc:sldLayoutChg chg="ad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3040626423" sldId="2147483648"/>
            <pc:sldLayoutMk cId="3806071223" sldId="2147483654"/>
          </pc:sldLayoutMkLst>
        </pc:sldLayoutChg>
        <pc:sldLayoutChg chg="ad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3040626423" sldId="2147483648"/>
            <pc:sldLayoutMk cId="2752913033" sldId="2147483655"/>
          </pc:sldLayoutMkLst>
        </pc:sldLayoutChg>
        <pc:sldLayoutChg chg="ad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3040626423" sldId="2147483648"/>
            <pc:sldLayoutMk cId="2136564952" sldId="2147483656"/>
          </pc:sldLayoutMkLst>
        </pc:sldLayoutChg>
        <pc:sldLayoutChg chg="ad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3040626423" sldId="2147483648"/>
            <pc:sldLayoutMk cId="1424480812" sldId="2147483657"/>
          </pc:sldLayoutMkLst>
        </pc:sldLayoutChg>
        <pc:sldLayoutChg chg="ad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3040626423" sldId="2147483648"/>
            <pc:sldLayoutMk cId="351172468" sldId="2147483658"/>
          </pc:sldLayoutMkLst>
        </pc:sldLayoutChg>
        <pc:sldLayoutChg chg="ad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3040626423" sldId="2147483648"/>
            <pc:sldLayoutMk cId="4160341164" sldId="2147483659"/>
          </pc:sldLayoutMkLst>
        </pc:sldLayoutChg>
      </pc:sldMasterChg>
      <pc:sldMasterChg chg="replId modSldLayout">
        <pc:chgData name="Segarra, Carlos" userId="S::cs1620@ic.ac.uk::1ba10626-99df-444d-a1bd-0fae5db10e52" providerId="AD" clId="Web-{E51E4FF2-BFC7-E33A-4455-6E3B2C9D973D}" dt="2023-11-03T15:24:44.799" v="114"/>
        <pc:sldMasterMkLst>
          <pc:docMk/>
          <pc:sldMasterMk cId="2046638748" sldId="2147483660"/>
        </pc:sldMasterMkLst>
        <pc:sldLayoutChg chg="replI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2046638748" sldId="2147483660"/>
            <pc:sldLayoutMk cId="1203215059" sldId="2147483661"/>
          </pc:sldLayoutMkLst>
        </pc:sldLayoutChg>
        <pc:sldLayoutChg chg="replI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2046638748" sldId="2147483660"/>
            <pc:sldLayoutMk cId="578951220" sldId="2147483662"/>
          </pc:sldLayoutMkLst>
        </pc:sldLayoutChg>
        <pc:sldLayoutChg chg="replI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2046638748" sldId="2147483660"/>
            <pc:sldLayoutMk cId="2198509578" sldId="2147483663"/>
          </pc:sldLayoutMkLst>
        </pc:sldLayoutChg>
        <pc:sldLayoutChg chg="replI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2046638748" sldId="2147483660"/>
            <pc:sldLayoutMk cId="1355903498" sldId="2147483664"/>
          </pc:sldLayoutMkLst>
        </pc:sldLayoutChg>
        <pc:sldLayoutChg chg="replI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2046638748" sldId="2147483660"/>
            <pc:sldLayoutMk cId="4276645293" sldId="2147483665"/>
          </pc:sldLayoutMkLst>
        </pc:sldLayoutChg>
        <pc:sldLayoutChg chg="replI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2046638748" sldId="2147483660"/>
            <pc:sldLayoutMk cId="1099218267" sldId="2147483666"/>
          </pc:sldLayoutMkLst>
        </pc:sldLayoutChg>
        <pc:sldLayoutChg chg="replI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2046638748" sldId="2147483660"/>
            <pc:sldLayoutMk cId="809137097" sldId="2147483667"/>
          </pc:sldLayoutMkLst>
        </pc:sldLayoutChg>
        <pc:sldLayoutChg chg="replI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2046638748" sldId="2147483660"/>
            <pc:sldLayoutMk cId="1012940877" sldId="2147483668"/>
          </pc:sldLayoutMkLst>
        </pc:sldLayoutChg>
        <pc:sldLayoutChg chg="replI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2046638748" sldId="2147483660"/>
            <pc:sldLayoutMk cId="1191512340" sldId="2147483669"/>
          </pc:sldLayoutMkLst>
        </pc:sldLayoutChg>
        <pc:sldLayoutChg chg="replI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2046638748" sldId="2147483660"/>
            <pc:sldLayoutMk cId="1786608777" sldId="2147483670"/>
          </pc:sldLayoutMkLst>
        </pc:sldLayoutChg>
        <pc:sldLayoutChg chg="replId">
          <pc:chgData name="Segarra, Carlos" userId="S::cs1620@ic.ac.uk::1ba10626-99df-444d-a1bd-0fae5db10e52" providerId="AD" clId="Web-{E51E4FF2-BFC7-E33A-4455-6E3B2C9D973D}" dt="2023-11-03T15:24:44.799" v="114"/>
          <pc:sldLayoutMkLst>
            <pc:docMk/>
            <pc:sldMasterMk cId="2046638748" sldId="2147483660"/>
            <pc:sldLayoutMk cId="3577567624" sldId="2147483671"/>
          </pc:sldLayoutMkLst>
        </pc:sldLayoutChg>
      </pc:sldMasterChg>
    </pc:docChg>
  </pc:docChgLst>
  <pc:docChgLst>
    <pc:chgData name="Segarra, Carlos" userId="S::cs1620@ic.ac.uk::1ba10626-99df-444d-a1bd-0fae5db10e52" providerId="AD" clId="Web-{5CEB0968-3891-660E-E55E-FDC991FD38C6}"/>
    <pc:docChg chg="addSld modSld sldOrd">
      <pc:chgData name="Segarra, Carlos" userId="S::cs1620@ic.ac.uk::1ba10626-99df-444d-a1bd-0fae5db10e52" providerId="AD" clId="Web-{5CEB0968-3891-660E-E55E-FDC991FD38C6}" dt="2023-11-15T16:58:49.966" v="545"/>
      <pc:docMkLst>
        <pc:docMk/>
      </pc:docMkLst>
      <pc:sldChg chg="delSp modSp delAnim">
        <pc:chgData name="Segarra, Carlos" userId="S::cs1620@ic.ac.uk::1ba10626-99df-444d-a1bd-0fae5db10e52" providerId="AD" clId="Web-{5CEB0968-3891-660E-E55E-FDC991FD38C6}" dt="2023-11-15T16:46:39.726" v="239" actId="1076"/>
        <pc:sldMkLst>
          <pc:docMk/>
          <pc:sldMk cId="4274004752" sldId="302"/>
        </pc:sldMkLst>
        <pc:spChg chg="del">
          <ac:chgData name="Segarra, Carlos" userId="S::cs1620@ic.ac.uk::1ba10626-99df-444d-a1bd-0fae5db10e52" providerId="AD" clId="Web-{5CEB0968-3891-660E-E55E-FDC991FD38C6}" dt="2023-11-15T16:38:45.370" v="234"/>
          <ac:spMkLst>
            <pc:docMk/>
            <pc:sldMk cId="4274004752" sldId="302"/>
            <ac:spMk id="15" creationId="{48F815C4-D283-5EF2-348C-673BAA4D31C7}"/>
          </ac:spMkLst>
        </pc:spChg>
        <pc:spChg chg="mod">
          <ac:chgData name="Segarra, Carlos" userId="S::cs1620@ic.ac.uk::1ba10626-99df-444d-a1bd-0fae5db10e52" providerId="AD" clId="Web-{5CEB0968-3891-660E-E55E-FDC991FD38C6}" dt="2023-11-15T16:38:13.508" v="229" actId="1076"/>
          <ac:spMkLst>
            <pc:docMk/>
            <pc:sldMk cId="4274004752" sldId="302"/>
            <ac:spMk id="17" creationId="{07E3AD2A-03A2-313F-0A3D-A739C9FAAFD4}"/>
          </ac:spMkLst>
        </pc:spChg>
        <pc:spChg chg="mod">
          <ac:chgData name="Segarra, Carlos" userId="S::cs1620@ic.ac.uk::1ba10626-99df-444d-a1bd-0fae5db10e52" providerId="AD" clId="Web-{5CEB0968-3891-660E-E55E-FDC991FD38C6}" dt="2023-11-15T16:38:38.729" v="233" actId="1076"/>
          <ac:spMkLst>
            <pc:docMk/>
            <pc:sldMk cId="4274004752" sldId="302"/>
            <ac:spMk id="18" creationId="{C232BDE8-07F5-7E47-4BD3-E0B3BAC60620}"/>
          </ac:spMkLst>
        </pc:spChg>
        <pc:spChg chg="mod">
          <ac:chgData name="Segarra, Carlos" userId="S::cs1620@ic.ac.uk::1ba10626-99df-444d-a1bd-0fae5db10e52" providerId="AD" clId="Web-{5CEB0968-3891-660E-E55E-FDC991FD38C6}" dt="2023-11-15T16:37:44.944" v="226" actId="20577"/>
          <ac:spMkLst>
            <pc:docMk/>
            <pc:sldMk cId="4274004752" sldId="302"/>
            <ac:spMk id="19" creationId="{B2A57DE3-7CA7-717A-7B48-BE79D90AF280}"/>
          </ac:spMkLst>
        </pc:spChg>
        <pc:picChg chg="mod modCrop">
          <ac:chgData name="Segarra, Carlos" userId="S::cs1620@ic.ac.uk::1ba10626-99df-444d-a1bd-0fae5db10e52" providerId="AD" clId="Web-{5CEB0968-3891-660E-E55E-FDC991FD38C6}" dt="2023-11-15T16:46:39.726" v="239" actId="1076"/>
          <ac:picMkLst>
            <pc:docMk/>
            <pc:sldMk cId="4274004752" sldId="302"/>
            <ac:picMk id="13" creationId="{E210448E-25A8-4B3A-DDDB-673EF5618238}"/>
          </ac:picMkLst>
        </pc:picChg>
      </pc:sldChg>
      <pc:sldChg chg="modNotes">
        <pc:chgData name="Segarra, Carlos" userId="S::cs1620@ic.ac.uk::1ba10626-99df-444d-a1bd-0fae5db10e52" providerId="AD" clId="Web-{5CEB0968-3891-660E-E55E-FDC991FD38C6}" dt="2023-11-15T16:52:49.258" v="393"/>
        <pc:sldMkLst>
          <pc:docMk/>
          <pc:sldMk cId="2073372387" sldId="309"/>
        </pc:sldMkLst>
      </pc:sldChg>
      <pc:sldChg chg="addSp modSp addAnim modAnim">
        <pc:chgData name="Segarra, Carlos" userId="S::cs1620@ic.ac.uk::1ba10626-99df-444d-a1bd-0fae5db10e52" providerId="AD" clId="Web-{5CEB0968-3891-660E-E55E-FDC991FD38C6}" dt="2023-11-15T16:55:03.391" v="466"/>
        <pc:sldMkLst>
          <pc:docMk/>
          <pc:sldMk cId="761973302" sldId="310"/>
        </pc:sldMkLst>
        <pc:cxnChg chg="add mod">
          <ac:chgData name="Segarra, Carlos" userId="S::cs1620@ic.ac.uk::1ba10626-99df-444d-a1bd-0fae5db10e52" providerId="AD" clId="Web-{5CEB0968-3891-660E-E55E-FDC991FD38C6}" dt="2023-11-15T16:54:36.452" v="461"/>
          <ac:cxnSpMkLst>
            <pc:docMk/>
            <pc:sldMk cId="761973302" sldId="310"/>
            <ac:cxnSpMk id="3" creationId="{FA479A4E-BADE-FE18-AE56-32B6FF35196B}"/>
          </ac:cxnSpMkLst>
        </pc:cxnChg>
        <pc:cxnChg chg="add mod">
          <ac:chgData name="Segarra, Carlos" userId="S::cs1620@ic.ac.uk::1ba10626-99df-444d-a1bd-0fae5db10e52" providerId="AD" clId="Web-{5CEB0968-3891-660E-E55E-FDC991FD38C6}" dt="2023-11-15T16:54:52.156" v="464" actId="14100"/>
          <ac:cxnSpMkLst>
            <pc:docMk/>
            <pc:sldMk cId="761973302" sldId="310"/>
            <ac:cxnSpMk id="7" creationId="{615564D4-9EAD-1BB3-79C6-08E3782A41CF}"/>
          </ac:cxnSpMkLst>
        </pc:cxnChg>
      </pc:sldChg>
      <pc:sldChg chg="modNotes">
        <pc:chgData name="Segarra, Carlos" userId="S::cs1620@ic.ac.uk::1ba10626-99df-444d-a1bd-0fae5db10e52" providerId="AD" clId="Web-{5CEB0968-3891-660E-E55E-FDC991FD38C6}" dt="2023-11-15T16:58:49.966" v="545"/>
        <pc:sldMkLst>
          <pc:docMk/>
          <pc:sldMk cId="2960770929" sldId="311"/>
        </pc:sldMkLst>
      </pc:sldChg>
      <pc:sldChg chg="addSp delSp addAnim delAnim">
        <pc:chgData name="Segarra, Carlos" userId="S::cs1620@ic.ac.uk::1ba10626-99df-444d-a1bd-0fae5db10e52" providerId="AD" clId="Web-{5CEB0968-3891-660E-E55E-FDC991FD38C6}" dt="2023-11-15T16:47:22.197" v="252"/>
        <pc:sldMkLst>
          <pc:docMk/>
          <pc:sldMk cId="1154349087" sldId="312"/>
        </pc:sldMkLst>
        <pc:spChg chg="del">
          <ac:chgData name="Segarra, Carlos" userId="S::cs1620@ic.ac.uk::1ba10626-99df-444d-a1bd-0fae5db10e52" providerId="AD" clId="Web-{5CEB0968-3891-660E-E55E-FDC991FD38C6}" dt="2023-11-15T16:46:56.258" v="243"/>
          <ac:spMkLst>
            <pc:docMk/>
            <pc:sldMk cId="1154349087" sldId="312"/>
            <ac:spMk id="15" creationId="{48F815C4-D283-5EF2-348C-673BAA4D31C7}"/>
          </ac:spMkLst>
        </pc:spChg>
        <pc:spChg chg="del">
          <ac:chgData name="Segarra, Carlos" userId="S::cs1620@ic.ac.uk::1ba10626-99df-444d-a1bd-0fae5db10e52" providerId="AD" clId="Web-{5CEB0968-3891-660E-E55E-FDC991FD38C6}" dt="2023-11-15T16:46:56.258" v="242"/>
          <ac:spMkLst>
            <pc:docMk/>
            <pc:sldMk cId="1154349087" sldId="312"/>
            <ac:spMk id="17" creationId="{07E3AD2A-03A2-313F-0A3D-A739C9FAAFD4}"/>
          </ac:spMkLst>
        </pc:spChg>
        <pc:spChg chg="del">
          <ac:chgData name="Segarra, Carlos" userId="S::cs1620@ic.ac.uk::1ba10626-99df-444d-a1bd-0fae5db10e52" providerId="AD" clId="Web-{5CEB0968-3891-660E-E55E-FDC991FD38C6}" dt="2023-11-15T16:46:56.258" v="241"/>
          <ac:spMkLst>
            <pc:docMk/>
            <pc:sldMk cId="1154349087" sldId="312"/>
            <ac:spMk id="18" creationId="{C232BDE8-07F5-7E47-4BD3-E0B3BAC60620}"/>
          </ac:spMkLst>
        </pc:spChg>
        <pc:spChg chg="del">
          <ac:chgData name="Segarra, Carlos" userId="S::cs1620@ic.ac.uk::1ba10626-99df-444d-a1bd-0fae5db10e52" providerId="AD" clId="Web-{5CEB0968-3891-660E-E55E-FDC991FD38C6}" dt="2023-11-15T16:46:56.258" v="240"/>
          <ac:spMkLst>
            <pc:docMk/>
            <pc:sldMk cId="1154349087" sldId="312"/>
            <ac:spMk id="19" creationId="{B2A57DE3-7CA7-717A-7B48-BE79D90AF280}"/>
          </ac:spMkLst>
        </pc:spChg>
        <pc:spChg chg="add">
          <ac:chgData name="Segarra, Carlos" userId="S::cs1620@ic.ac.uk::1ba10626-99df-444d-a1bd-0fae5db10e52" providerId="AD" clId="Web-{5CEB0968-3891-660E-E55E-FDC991FD38C6}" dt="2023-11-15T16:47:09.806" v="246"/>
          <ac:spMkLst>
            <pc:docMk/>
            <pc:sldMk cId="1154349087" sldId="312"/>
            <ac:spMk id="25" creationId="{42EF40CE-C051-522D-E893-AA6C07D1065F}"/>
          </ac:spMkLst>
        </pc:spChg>
        <pc:spChg chg="add">
          <ac:chgData name="Segarra, Carlos" userId="S::cs1620@ic.ac.uk::1ba10626-99df-444d-a1bd-0fae5db10e52" providerId="AD" clId="Web-{5CEB0968-3891-660E-E55E-FDC991FD38C6}" dt="2023-11-15T16:47:09.822" v="247"/>
          <ac:spMkLst>
            <pc:docMk/>
            <pc:sldMk cId="1154349087" sldId="312"/>
            <ac:spMk id="27" creationId="{76C586A6-5FC2-1D9D-BED6-8335805DD878}"/>
          </ac:spMkLst>
        </pc:spChg>
        <pc:spChg chg="add">
          <ac:chgData name="Segarra, Carlos" userId="S::cs1620@ic.ac.uk::1ba10626-99df-444d-a1bd-0fae5db10e52" providerId="AD" clId="Web-{5CEB0968-3891-660E-E55E-FDC991FD38C6}" dt="2023-11-15T16:47:09.837" v="248"/>
          <ac:spMkLst>
            <pc:docMk/>
            <pc:sldMk cId="1154349087" sldId="312"/>
            <ac:spMk id="29" creationId="{C3925975-521D-F8F6-0015-1641DCC7B1BE}"/>
          </ac:spMkLst>
        </pc:spChg>
        <pc:picChg chg="del">
          <ac:chgData name="Segarra, Carlos" userId="S::cs1620@ic.ac.uk::1ba10626-99df-444d-a1bd-0fae5db10e52" providerId="AD" clId="Web-{5CEB0968-3891-660E-E55E-FDC991FD38C6}" dt="2023-11-15T16:46:56.258" v="244"/>
          <ac:picMkLst>
            <pc:docMk/>
            <pc:sldMk cId="1154349087" sldId="312"/>
            <ac:picMk id="13" creationId="{E210448E-25A8-4B3A-DDDB-673EF5618238}"/>
          </ac:picMkLst>
        </pc:picChg>
        <pc:picChg chg="add">
          <ac:chgData name="Segarra, Carlos" userId="S::cs1620@ic.ac.uk::1ba10626-99df-444d-a1bd-0fae5db10e52" providerId="AD" clId="Web-{5CEB0968-3891-660E-E55E-FDC991FD38C6}" dt="2023-11-15T16:47:09.790" v="245"/>
          <ac:picMkLst>
            <pc:docMk/>
            <pc:sldMk cId="1154349087" sldId="312"/>
            <ac:picMk id="21" creationId="{86A0E3E7-2591-F93A-6EC6-AA9AB7115C4C}"/>
          </ac:picMkLst>
        </pc:picChg>
      </pc:sldChg>
      <pc:sldChg chg="modSp">
        <pc:chgData name="Segarra, Carlos" userId="S::cs1620@ic.ac.uk::1ba10626-99df-444d-a1bd-0fae5db10e52" providerId="AD" clId="Web-{5CEB0968-3891-660E-E55E-FDC991FD38C6}" dt="2023-11-15T16:53:43.574" v="454" actId="20577"/>
        <pc:sldMkLst>
          <pc:docMk/>
          <pc:sldMk cId="2379408527" sldId="333"/>
        </pc:sldMkLst>
        <pc:spChg chg="mod">
          <ac:chgData name="Segarra, Carlos" userId="S::cs1620@ic.ac.uk::1ba10626-99df-444d-a1bd-0fae5db10e52" providerId="AD" clId="Web-{5CEB0968-3891-660E-E55E-FDC991FD38C6}" dt="2023-11-15T16:53:43.574" v="454" actId="20577"/>
          <ac:spMkLst>
            <pc:docMk/>
            <pc:sldMk cId="2379408527" sldId="333"/>
            <ac:spMk id="16" creationId="{2719FDC9-4BC0-8CC5-021D-3A282B420811}"/>
          </ac:spMkLst>
        </pc:spChg>
      </pc:sldChg>
      <pc:sldChg chg="mod modShow">
        <pc:chgData name="Segarra, Carlos" userId="S::cs1620@ic.ac.uk::1ba10626-99df-444d-a1bd-0fae5db10e52" providerId="AD" clId="Web-{5CEB0968-3891-660E-E55E-FDC991FD38C6}" dt="2023-11-15T16:50:05.526" v="253"/>
        <pc:sldMkLst>
          <pc:docMk/>
          <pc:sldMk cId="1243415324" sldId="334"/>
        </pc:sldMkLst>
      </pc:sldChg>
      <pc:sldChg chg="addSp delSp modSp add ord replId addAnim delAnim">
        <pc:chgData name="Segarra, Carlos" userId="S::cs1620@ic.ac.uk::1ba10626-99df-444d-a1bd-0fae5db10e52" providerId="AD" clId="Web-{5CEB0968-3891-660E-E55E-FDC991FD38C6}" dt="2023-11-15T16:01:58.270" v="224"/>
        <pc:sldMkLst>
          <pc:docMk/>
          <pc:sldMk cId="3433029725" sldId="335"/>
        </pc:sldMkLst>
        <pc:spChg chg="mod">
          <ac:chgData name="Segarra, Carlos" userId="S::cs1620@ic.ac.uk::1ba10626-99df-444d-a1bd-0fae5db10e52" providerId="AD" clId="Web-{5CEB0968-3891-660E-E55E-FDC991FD38C6}" dt="2023-11-15T15:55:18.886" v="4" actId="20577"/>
          <ac:spMkLst>
            <pc:docMk/>
            <pc:sldMk cId="3433029725" sldId="335"/>
            <ac:spMk id="8" creationId="{BC572C82-B7EB-AA74-C3FF-6AEA6AFD17F8}"/>
          </ac:spMkLst>
        </pc:spChg>
        <pc:spChg chg="add mod">
          <ac:chgData name="Segarra, Carlos" userId="S::cs1620@ic.ac.uk::1ba10626-99df-444d-a1bd-0fae5db10e52" providerId="AD" clId="Web-{5CEB0968-3891-660E-E55E-FDC991FD38C6}" dt="2023-11-15T16:01:58.270" v="223"/>
          <ac:spMkLst>
            <pc:docMk/>
            <pc:sldMk cId="3433029725" sldId="335"/>
            <ac:spMk id="11" creationId="{7DE8BD91-B21C-A4DC-774C-F2C181170D12}"/>
          </ac:spMkLst>
        </pc:spChg>
        <pc:spChg chg="mod">
          <ac:chgData name="Segarra, Carlos" userId="S::cs1620@ic.ac.uk::1ba10626-99df-444d-a1bd-0fae5db10e52" providerId="AD" clId="Web-{5CEB0968-3891-660E-E55E-FDC991FD38C6}" dt="2023-11-15T15:59:05.478" v="90" actId="1076"/>
          <ac:spMkLst>
            <pc:docMk/>
            <pc:sldMk cId="3433029725" sldId="335"/>
            <ac:spMk id="12" creationId="{702A3DCB-602B-6223-D4B8-D2400D8ED62D}"/>
          </ac:spMkLst>
        </pc:spChg>
        <pc:spChg chg="add mod">
          <ac:chgData name="Segarra, Carlos" userId="S::cs1620@ic.ac.uk::1ba10626-99df-444d-a1bd-0fae5db10e52" providerId="AD" clId="Web-{5CEB0968-3891-660E-E55E-FDC991FD38C6}" dt="2023-11-15T16:00:36.515" v="197" actId="20577"/>
          <ac:spMkLst>
            <pc:docMk/>
            <pc:sldMk cId="3433029725" sldId="335"/>
            <ac:spMk id="16" creationId="{D10C841E-A9CC-0121-652B-6DDB6CF430DF}"/>
          </ac:spMkLst>
        </pc:spChg>
        <pc:spChg chg="add mod">
          <ac:chgData name="Segarra, Carlos" userId="S::cs1620@ic.ac.uk::1ba10626-99df-444d-a1bd-0fae5db10e52" providerId="AD" clId="Web-{5CEB0968-3891-660E-E55E-FDC991FD38C6}" dt="2023-11-15T16:01:58.270" v="224"/>
          <ac:spMkLst>
            <pc:docMk/>
            <pc:sldMk cId="3433029725" sldId="335"/>
            <ac:spMk id="20" creationId="{B5F51E29-7FDE-3D0A-A9BB-10E67098741C}"/>
          </ac:spMkLst>
        </pc:spChg>
        <pc:spChg chg="del">
          <ac:chgData name="Segarra, Carlos" userId="S::cs1620@ic.ac.uk::1ba10626-99df-444d-a1bd-0fae5db10e52" providerId="AD" clId="Web-{5CEB0968-3891-660E-E55E-FDC991FD38C6}" dt="2023-11-15T15:55:43.810" v="9"/>
          <ac:spMkLst>
            <pc:docMk/>
            <pc:sldMk cId="3433029725" sldId="335"/>
            <ac:spMk id="32" creationId="{3F3586BC-857D-9BFC-66E5-239E963E67D9}"/>
          </ac:spMkLst>
        </pc:spChg>
        <pc:spChg chg="del">
          <ac:chgData name="Segarra, Carlos" userId="S::cs1620@ic.ac.uk::1ba10626-99df-444d-a1bd-0fae5db10e52" providerId="AD" clId="Web-{5CEB0968-3891-660E-E55E-FDC991FD38C6}" dt="2023-11-15T15:55:43.810" v="8"/>
          <ac:spMkLst>
            <pc:docMk/>
            <pc:sldMk cId="3433029725" sldId="335"/>
            <ac:spMk id="33" creationId="{AE3D7A58-5FBD-171A-2918-2865D7BA0640}"/>
          </ac:spMkLst>
        </pc:spChg>
        <pc:spChg chg="del">
          <ac:chgData name="Segarra, Carlos" userId="S::cs1620@ic.ac.uk::1ba10626-99df-444d-a1bd-0fae5db10e52" providerId="AD" clId="Web-{5CEB0968-3891-660E-E55E-FDC991FD38C6}" dt="2023-11-15T15:55:43.810" v="7"/>
          <ac:spMkLst>
            <pc:docMk/>
            <pc:sldMk cId="3433029725" sldId="335"/>
            <ac:spMk id="34" creationId="{FE020F6D-9229-22AE-5E6A-065B3640BA98}"/>
          </ac:spMkLst>
        </pc:spChg>
        <pc:spChg chg="del">
          <ac:chgData name="Segarra, Carlos" userId="S::cs1620@ic.ac.uk::1ba10626-99df-444d-a1bd-0fae5db10e52" providerId="AD" clId="Web-{5CEB0968-3891-660E-E55E-FDC991FD38C6}" dt="2023-11-15T15:55:43.810" v="6"/>
          <ac:spMkLst>
            <pc:docMk/>
            <pc:sldMk cId="3433029725" sldId="335"/>
            <ac:spMk id="35" creationId="{04A4F804-BCA1-E097-B3FE-7B0406858094}"/>
          </ac:spMkLst>
        </pc:spChg>
        <pc:spChg chg="del">
          <ac:chgData name="Segarra, Carlos" userId="S::cs1620@ic.ac.uk::1ba10626-99df-444d-a1bd-0fae5db10e52" providerId="AD" clId="Web-{5CEB0968-3891-660E-E55E-FDC991FD38C6}" dt="2023-11-15T15:55:43.810" v="5"/>
          <ac:spMkLst>
            <pc:docMk/>
            <pc:sldMk cId="3433029725" sldId="335"/>
            <ac:spMk id="36" creationId="{CE2CCB4B-1E59-04D8-A3F9-DFC83DEC14EA}"/>
          </ac:spMkLst>
        </pc:spChg>
        <pc:cxnChg chg="del">
          <ac:chgData name="Segarra, Carlos" userId="S::cs1620@ic.ac.uk::1ba10626-99df-444d-a1bd-0fae5db10e52" providerId="AD" clId="Web-{5CEB0968-3891-660E-E55E-FDC991FD38C6}" dt="2023-11-15T15:55:59.186" v="16"/>
          <ac:cxnSpMkLst>
            <pc:docMk/>
            <pc:sldMk cId="3433029725" sldId="335"/>
            <ac:cxnSpMk id="19" creationId="{E3FFFCF2-EAA8-7F4F-8706-DE17CE7AE913}"/>
          </ac:cxnSpMkLst>
        </pc:cxnChg>
        <pc:cxnChg chg="del">
          <ac:chgData name="Segarra, Carlos" userId="S::cs1620@ic.ac.uk::1ba10626-99df-444d-a1bd-0fae5db10e52" providerId="AD" clId="Web-{5CEB0968-3891-660E-E55E-FDC991FD38C6}" dt="2023-11-15T15:55:59.186" v="15"/>
          <ac:cxnSpMkLst>
            <pc:docMk/>
            <pc:sldMk cId="3433029725" sldId="335"/>
            <ac:cxnSpMk id="21" creationId="{9F3AAAB7-6C5E-C1B3-0F62-29FB4C14AC14}"/>
          </ac:cxnSpMkLst>
        </pc:cxnChg>
        <pc:cxnChg chg="del">
          <ac:chgData name="Segarra, Carlos" userId="S::cs1620@ic.ac.uk::1ba10626-99df-444d-a1bd-0fae5db10e52" providerId="AD" clId="Web-{5CEB0968-3891-660E-E55E-FDC991FD38C6}" dt="2023-11-15T15:55:59.186" v="14"/>
          <ac:cxnSpMkLst>
            <pc:docMk/>
            <pc:sldMk cId="3433029725" sldId="335"/>
            <ac:cxnSpMk id="23" creationId="{999346E5-DADD-85CC-20A9-57F06BEBAC27}"/>
          </ac:cxnSpMkLst>
        </pc:cxnChg>
        <pc:cxnChg chg="del">
          <ac:chgData name="Segarra, Carlos" userId="S::cs1620@ic.ac.uk::1ba10626-99df-444d-a1bd-0fae5db10e52" providerId="AD" clId="Web-{5CEB0968-3891-660E-E55E-FDC991FD38C6}" dt="2023-11-15T15:55:59.186" v="13"/>
          <ac:cxnSpMkLst>
            <pc:docMk/>
            <pc:sldMk cId="3433029725" sldId="335"/>
            <ac:cxnSpMk id="25" creationId="{775A45C4-C854-B3B9-A117-BEE7EF31BDC7}"/>
          </ac:cxnSpMkLst>
        </pc:cxnChg>
        <pc:cxnChg chg="del">
          <ac:chgData name="Segarra, Carlos" userId="S::cs1620@ic.ac.uk::1ba10626-99df-444d-a1bd-0fae5db10e52" providerId="AD" clId="Web-{5CEB0968-3891-660E-E55E-FDC991FD38C6}" dt="2023-11-15T15:55:59.186" v="12"/>
          <ac:cxnSpMkLst>
            <pc:docMk/>
            <pc:sldMk cId="3433029725" sldId="335"/>
            <ac:cxnSpMk id="27" creationId="{A9E9B190-0848-F3FA-0BED-03CC3550D3A7}"/>
          </ac:cxnSpMkLst>
        </pc:cxnChg>
        <pc:cxnChg chg="del">
          <ac:chgData name="Segarra, Carlos" userId="S::cs1620@ic.ac.uk::1ba10626-99df-444d-a1bd-0fae5db10e52" providerId="AD" clId="Web-{5CEB0968-3891-660E-E55E-FDC991FD38C6}" dt="2023-11-15T15:55:59.186" v="11"/>
          <ac:cxnSpMkLst>
            <pc:docMk/>
            <pc:sldMk cId="3433029725" sldId="335"/>
            <ac:cxnSpMk id="29" creationId="{DE26F078-A235-EF69-88C1-D5DC2A05BD98}"/>
          </ac:cxnSpMkLst>
        </pc:cxnChg>
        <pc:cxnChg chg="del">
          <ac:chgData name="Segarra, Carlos" userId="S::cs1620@ic.ac.uk::1ba10626-99df-444d-a1bd-0fae5db10e52" providerId="AD" clId="Web-{5CEB0968-3891-660E-E55E-FDC991FD38C6}" dt="2023-11-15T15:55:59.186" v="10"/>
          <ac:cxnSpMkLst>
            <pc:docMk/>
            <pc:sldMk cId="3433029725" sldId="335"/>
            <ac:cxnSpMk id="31" creationId="{A2C85B28-F04E-E1D0-D63D-C6B03F547C06}"/>
          </ac:cxnSpMkLst>
        </pc:cxnChg>
      </pc:sldChg>
    </pc:docChg>
  </pc:docChgLst>
  <pc:docChgLst>
    <pc:chgData name="Segarra, Carlos" userId="S::cs1620@ic.ac.uk::1ba10626-99df-444d-a1bd-0fae5db10e52" providerId="AD" clId="Web-{5365AD9A-0379-6194-BC1C-0552850763B1}"/>
    <pc:docChg chg="addSld delSld modSld">
      <pc:chgData name="Segarra, Carlos" userId="S::cs1620@ic.ac.uk::1ba10626-99df-444d-a1bd-0fae5db10e52" providerId="AD" clId="Web-{5365AD9A-0379-6194-BC1C-0552850763B1}" dt="2023-10-04T15:53:34.549" v="787"/>
      <pc:docMkLst>
        <pc:docMk/>
      </pc:docMkLst>
      <pc:sldChg chg="modSp">
        <pc:chgData name="Segarra, Carlos" userId="S::cs1620@ic.ac.uk::1ba10626-99df-444d-a1bd-0fae5db10e52" providerId="AD" clId="Web-{5365AD9A-0379-6194-BC1C-0552850763B1}" dt="2023-10-04T15:06:39.177" v="103" actId="20577"/>
        <pc:sldMkLst>
          <pc:docMk/>
          <pc:sldMk cId="4032618088" sldId="256"/>
        </pc:sldMkLst>
        <pc:spChg chg="mod">
          <ac:chgData name="Segarra, Carlos" userId="S::cs1620@ic.ac.uk::1ba10626-99df-444d-a1bd-0fae5db10e52" providerId="AD" clId="Web-{5365AD9A-0379-6194-BC1C-0552850763B1}" dt="2023-10-04T15:04:29.752" v="47" actId="20577"/>
          <ac:spMkLst>
            <pc:docMk/>
            <pc:sldMk cId="4032618088" sldId="256"/>
            <ac:spMk id="2" creationId="{00000000-0000-0000-0000-000000000000}"/>
          </ac:spMkLst>
        </pc:spChg>
        <pc:spChg chg="mod">
          <ac:chgData name="Segarra, Carlos" userId="S::cs1620@ic.ac.uk::1ba10626-99df-444d-a1bd-0fae5db10e52" providerId="AD" clId="Web-{5365AD9A-0379-6194-BC1C-0552850763B1}" dt="2023-10-04T15:06:14.489" v="98" actId="20577"/>
          <ac:spMkLst>
            <pc:docMk/>
            <pc:sldMk cId="4032618088" sldId="256"/>
            <ac:spMk id="3" creationId="{00000000-0000-0000-0000-000000000000}"/>
          </ac:spMkLst>
        </pc:spChg>
        <pc:spChg chg="mod">
          <ac:chgData name="Segarra, Carlos" userId="S::cs1620@ic.ac.uk::1ba10626-99df-444d-a1bd-0fae5db10e52" providerId="AD" clId="Web-{5365AD9A-0379-6194-BC1C-0552850763B1}" dt="2023-10-04T15:06:39.177" v="103" actId="20577"/>
          <ac:spMkLst>
            <pc:docMk/>
            <pc:sldMk cId="4032618088" sldId="256"/>
            <ac:spMk id="8" creationId="{00000000-0000-0000-0000-000000000000}"/>
          </ac:spMkLst>
        </pc:spChg>
      </pc:sldChg>
      <pc:sldChg chg="mod modShow">
        <pc:chgData name="Segarra, Carlos" userId="S::cs1620@ic.ac.uk::1ba10626-99df-444d-a1bd-0fae5db10e52" providerId="AD" clId="Web-{5365AD9A-0379-6194-BC1C-0552850763B1}" dt="2023-10-04T15:16:48.006" v="106"/>
        <pc:sldMkLst>
          <pc:docMk/>
          <pc:sldMk cId="2696508935" sldId="259"/>
        </pc:sldMkLst>
      </pc:sldChg>
      <pc:sldChg chg="mod modShow">
        <pc:chgData name="Segarra, Carlos" userId="S::cs1620@ic.ac.uk::1ba10626-99df-444d-a1bd-0fae5db10e52" providerId="AD" clId="Web-{5365AD9A-0379-6194-BC1C-0552850763B1}" dt="2023-10-04T15:16:41.084" v="105"/>
        <pc:sldMkLst>
          <pc:docMk/>
          <pc:sldMk cId="4116222761" sldId="261"/>
        </pc:sldMkLst>
      </pc:sldChg>
      <pc:sldChg chg="mod modShow">
        <pc:chgData name="Segarra, Carlos" userId="S::cs1620@ic.ac.uk::1ba10626-99df-444d-a1bd-0fae5db10e52" providerId="AD" clId="Web-{5365AD9A-0379-6194-BC1C-0552850763B1}" dt="2023-10-04T15:16:52.178" v="107"/>
        <pc:sldMkLst>
          <pc:docMk/>
          <pc:sldMk cId="66128768" sldId="263"/>
        </pc:sldMkLst>
      </pc:sldChg>
      <pc:sldChg chg="del">
        <pc:chgData name="Segarra, Carlos" userId="S::cs1620@ic.ac.uk::1ba10626-99df-444d-a1bd-0fae5db10e52" providerId="AD" clId="Web-{5365AD9A-0379-6194-BC1C-0552850763B1}" dt="2023-10-04T15:06:45.474" v="104"/>
        <pc:sldMkLst>
          <pc:docMk/>
          <pc:sldMk cId="811399067" sldId="282"/>
        </pc:sldMkLst>
      </pc:sldChg>
      <pc:sldChg chg="addSp delSp modSp new addAnim delAnim modAnim modNotes">
        <pc:chgData name="Segarra, Carlos" userId="S::cs1620@ic.ac.uk::1ba10626-99df-444d-a1bd-0fae5db10e52" providerId="AD" clId="Web-{5365AD9A-0379-6194-BC1C-0552850763B1}" dt="2023-10-04T15:53:34.549" v="787"/>
        <pc:sldMkLst>
          <pc:docMk/>
          <pc:sldMk cId="3714217648" sldId="282"/>
        </pc:sldMkLst>
        <pc:spChg chg="mod">
          <ac:chgData name="Segarra, Carlos" userId="S::cs1620@ic.ac.uk::1ba10626-99df-444d-a1bd-0fae5db10e52" providerId="AD" clId="Web-{5365AD9A-0379-6194-BC1C-0552850763B1}" dt="2023-10-04T15:19:02.900" v="131" actId="20577"/>
          <ac:spMkLst>
            <pc:docMk/>
            <pc:sldMk cId="3714217648" sldId="282"/>
            <ac:spMk id="2" creationId="{B1320EC5-D61F-7F3A-8DD1-4F643A616C82}"/>
          </ac:spMkLst>
        </pc:spChg>
        <pc:spChg chg="del">
          <ac:chgData name="Segarra, Carlos" userId="S::cs1620@ic.ac.uk::1ba10626-99df-444d-a1bd-0fae5db10e52" providerId="AD" clId="Web-{5365AD9A-0379-6194-BC1C-0552850763B1}" dt="2023-10-04T15:18:55.040" v="130"/>
          <ac:spMkLst>
            <pc:docMk/>
            <pc:sldMk cId="3714217648" sldId="282"/>
            <ac:spMk id="3" creationId="{D4B8A57A-9F05-0E4A-C72F-2085E44318AA}"/>
          </ac:spMkLst>
        </pc:spChg>
        <pc:spChg chg="mod">
          <ac:chgData name="Segarra, Carlos" userId="S::cs1620@ic.ac.uk::1ba10626-99df-444d-a1bd-0fae5db10e52" providerId="AD" clId="Web-{5365AD9A-0379-6194-BC1C-0552850763B1}" dt="2023-10-04T15:19:14.307" v="132" actId="20577"/>
          <ac:spMkLst>
            <pc:docMk/>
            <pc:sldMk cId="3714217648" sldId="282"/>
            <ac:spMk id="4" creationId="{FC4ED358-3F8F-4702-E9B7-1FEA38D4F74E}"/>
          </ac:spMkLst>
        </pc:spChg>
        <pc:spChg chg="add del">
          <ac:chgData name="Segarra, Carlos" userId="S::cs1620@ic.ac.uk::1ba10626-99df-444d-a1bd-0fae5db10e52" providerId="AD" clId="Web-{5365AD9A-0379-6194-BC1C-0552850763B1}" dt="2023-10-04T15:26:37.209" v="282"/>
          <ac:spMkLst>
            <pc:docMk/>
            <pc:sldMk cId="3714217648" sldId="282"/>
            <ac:spMk id="6" creationId="{CAF1EDBC-3D0D-2041-E24F-6A78A081BE19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119" v="556"/>
          <ac:spMkLst>
            <pc:docMk/>
            <pc:sldMk cId="3714217648" sldId="282"/>
            <ac:spMk id="7" creationId="{C3529FAC-D690-1E28-3CC6-DB9207EFFA64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134" v="557"/>
          <ac:spMkLst>
            <pc:docMk/>
            <pc:sldMk cId="3714217648" sldId="282"/>
            <ac:spMk id="8" creationId="{D43E6C60-E171-4DF4-604D-57AEB5FF57B8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134" v="558"/>
          <ac:spMkLst>
            <pc:docMk/>
            <pc:sldMk cId="3714217648" sldId="282"/>
            <ac:spMk id="9" creationId="{26A7430B-FD7A-E618-727E-446163C90DBB}"/>
          </ac:spMkLst>
        </pc:spChg>
        <pc:spChg chg="add del mod">
          <ac:chgData name="Segarra, Carlos" userId="S::cs1620@ic.ac.uk::1ba10626-99df-444d-a1bd-0fae5db10e52" providerId="AD" clId="Web-{5365AD9A-0379-6194-BC1C-0552850763B1}" dt="2023-10-04T15:27:14.054" v="295"/>
          <ac:spMkLst>
            <pc:docMk/>
            <pc:sldMk cId="3714217648" sldId="282"/>
            <ac:spMk id="10" creationId="{385F5A4C-2094-43A7-34A3-6F80DC4FA973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41.728" v="591"/>
          <ac:spMkLst>
            <pc:docMk/>
            <pc:sldMk cId="3714217648" sldId="282"/>
            <ac:spMk id="11" creationId="{7BB6FBB7-C589-2FFC-815B-515E3994E984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150" v="560"/>
          <ac:spMkLst>
            <pc:docMk/>
            <pc:sldMk cId="3714217648" sldId="282"/>
            <ac:spMk id="12" creationId="{E00B931E-9D47-0195-D36F-33CB891572EA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166" v="561"/>
          <ac:spMkLst>
            <pc:docMk/>
            <pc:sldMk cId="3714217648" sldId="282"/>
            <ac:spMk id="13" creationId="{DFFBD98F-92FF-64E6-3262-5301B59ADCDD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166" v="562"/>
          <ac:spMkLst>
            <pc:docMk/>
            <pc:sldMk cId="3714217648" sldId="282"/>
            <ac:spMk id="14" creationId="{4C6A23D8-6F5C-37DF-C873-9944B238518A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181" v="563"/>
          <ac:spMkLst>
            <pc:docMk/>
            <pc:sldMk cId="3714217648" sldId="282"/>
            <ac:spMk id="15" creationId="{9A3BEA5D-7B12-7EAB-4770-751400CA1BE1}"/>
          </ac:spMkLst>
        </pc:spChg>
        <pc:spChg chg="add mod">
          <ac:chgData name="Segarra, Carlos" userId="S::cs1620@ic.ac.uk::1ba10626-99df-444d-a1bd-0fae5db10e52" providerId="AD" clId="Web-{5365AD9A-0379-6194-BC1C-0552850763B1}" dt="2023-10-04T15:41:08.139" v="622" actId="1076"/>
          <ac:spMkLst>
            <pc:docMk/>
            <pc:sldMk cId="3714217648" sldId="282"/>
            <ac:spMk id="16" creationId="{3D28BCC2-5D97-C8B9-F8FF-3478577F0587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213" v="565"/>
          <ac:spMkLst>
            <pc:docMk/>
            <pc:sldMk cId="3714217648" sldId="282"/>
            <ac:spMk id="17" creationId="{46C0689E-47A7-23A5-0585-59BF9174745F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213" v="566"/>
          <ac:spMkLst>
            <pc:docMk/>
            <pc:sldMk cId="3714217648" sldId="282"/>
            <ac:spMk id="18" creationId="{6570309F-9A86-C85A-7202-7FCA5AC44D02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228" v="567"/>
          <ac:spMkLst>
            <pc:docMk/>
            <pc:sldMk cId="3714217648" sldId="282"/>
            <ac:spMk id="19" creationId="{C291D9A3-9EBC-2820-F39F-31CA19D6977E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228" v="568"/>
          <ac:spMkLst>
            <pc:docMk/>
            <pc:sldMk cId="3714217648" sldId="282"/>
            <ac:spMk id="20" creationId="{98584022-3802-17B6-BD96-65013DC52C5A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244" v="569"/>
          <ac:spMkLst>
            <pc:docMk/>
            <pc:sldMk cId="3714217648" sldId="282"/>
            <ac:spMk id="21" creationId="{4B00117F-3D01-CB27-5FE2-C58348A8DE7F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259" v="570"/>
          <ac:spMkLst>
            <pc:docMk/>
            <pc:sldMk cId="3714217648" sldId="282"/>
            <ac:spMk id="22" creationId="{839EA3E3-7D30-D52E-0CFB-78BDF6FE84B4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259" v="571"/>
          <ac:spMkLst>
            <pc:docMk/>
            <pc:sldMk cId="3714217648" sldId="282"/>
            <ac:spMk id="23" creationId="{1D5B8BF2-257F-1197-59AE-FD5C3E959354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275" v="572"/>
          <ac:spMkLst>
            <pc:docMk/>
            <pc:sldMk cId="3714217648" sldId="282"/>
            <ac:spMk id="24" creationId="{CFE179D2-057E-A0D0-29D6-C9BCA48EE2C8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275" v="573"/>
          <ac:spMkLst>
            <pc:docMk/>
            <pc:sldMk cId="3714217648" sldId="282"/>
            <ac:spMk id="25" creationId="{6A1ED1C2-E354-4008-6839-2EE593959FCC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291" v="574"/>
          <ac:spMkLst>
            <pc:docMk/>
            <pc:sldMk cId="3714217648" sldId="282"/>
            <ac:spMk id="26" creationId="{7D8ED905-99A1-791C-70DE-C2982B7B3166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291" v="575"/>
          <ac:spMkLst>
            <pc:docMk/>
            <pc:sldMk cId="3714217648" sldId="282"/>
            <ac:spMk id="27" creationId="{7042D267-BDF3-DBEE-6EB2-E42C36CBE2E8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06" v="576"/>
          <ac:spMkLst>
            <pc:docMk/>
            <pc:sldMk cId="3714217648" sldId="282"/>
            <ac:spMk id="28" creationId="{6B341227-957D-8DE8-2636-C5BE0EE48B46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06" v="577"/>
          <ac:spMkLst>
            <pc:docMk/>
            <pc:sldMk cId="3714217648" sldId="282"/>
            <ac:spMk id="29" creationId="{8E1DAF3E-7D25-3FC0-0241-E7BBA723A1C9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22" v="578"/>
          <ac:spMkLst>
            <pc:docMk/>
            <pc:sldMk cId="3714217648" sldId="282"/>
            <ac:spMk id="30" creationId="{5514AD8D-9D8D-1069-F404-6F1E0EB5C1C3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22" v="579"/>
          <ac:spMkLst>
            <pc:docMk/>
            <pc:sldMk cId="3714217648" sldId="282"/>
            <ac:spMk id="31" creationId="{FE243357-5A6B-C976-915A-6FA3A34E6B79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38" v="580"/>
          <ac:spMkLst>
            <pc:docMk/>
            <pc:sldMk cId="3714217648" sldId="282"/>
            <ac:spMk id="32" creationId="{6A028651-721B-E945-C999-D0497C11B633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38" v="581"/>
          <ac:spMkLst>
            <pc:docMk/>
            <pc:sldMk cId="3714217648" sldId="282"/>
            <ac:spMk id="33" creationId="{815B04EF-427A-C8FB-4CA4-02CD2EAB74BD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53" v="582"/>
          <ac:spMkLst>
            <pc:docMk/>
            <pc:sldMk cId="3714217648" sldId="282"/>
            <ac:spMk id="34" creationId="{4677F01F-AF68-56F0-9CA9-6AD7AE58EDE7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53" v="583"/>
          <ac:spMkLst>
            <pc:docMk/>
            <pc:sldMk cId="3714217648" sldId="282"/>
            <ac:spMk id="35" creationId="{1308C13D-7336-5D53-FAA4-E95DE79F0505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69" v="584"/>
          <ac:spMkLst>
            <pc:docMk/>
            <pc:sldMk cId="3714217648" sldId="282"/>
            <ac:spMk id="36" creationId="{63C833E1-7D93-7657-EE2D-E7A09DBAE21C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69" v="585"/>
          <ac:spMkLst>
            <pc:docMk/>
            <pc:sldMk cId="3714217648" sldId="282"/>
            <ac:spMk id="37" creationId="{AC04F7EE-4D61-EC7F-57CC-5989DBC62E09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84" v="586"/>
          <ac:spMkLst>
            <pc:docMk/>
            <pc:sldMk cId="3714217648" sldId="282"/>
            <ac:spMk id="38" creationId="{50CE4EF1-1746-95BB-6D8B-A48BA1663676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34.384" v="587"/>
          <ac:spMkLst>
            <pc:docMk/>
            <pc:sldMk cId="3714217648" sldId="282"/>
            <ac:spMk id="41" creationId="{D9575AF4-FD28-BC0F-7A1A-FFB88127EBE3}"/>
          </ac:spMkLst>
        </pc:spChg>
        <pc:spChg chg="add mod">
          <ac:chgData name="Segarra, Carlos" userId="S::cs1620@ic.ac.uk::1ba10626-99df-444d-a1bd-0fae5db10e52" providerId="AD" clId="Web-{5365AD9A-0379-6194-BC1C-0552850763B1}" dt="2023-10-04T15:38:50.104" v="593"/>
          <ac:spMkLst>
            <pc:docMk/>
            <pc:sldMk cId="3714217648" sldId="282"/>
            <ac:spMk id="42" creationId="{FA72A1ED-7E83-8BC7-CB61-2BBF142FDE65}"/>
          </ac:spMkLst>
        </pc:spChg>
        <pc:spChg chg="add del mod">
          <ac:chgData name="Segarra, Carlos" userId="S::cs1620@ic.ac.uk::1ba10626-99df-444d-a1bd-0fae5db10e52" providerId="AD" clId="Web-{5365AD9A-0379-6194-BC1C-0552850763B1}" dt="2023-10-04T15:42:08.515" v="653"/>
          <ac:spMkLst>
            <pc:docMk/>
            <pc:sldMk cId="3714217648" sldId="282"/>
            <ac:spMk id="43" creationId="{EE5C671B-EA4E-AEFE-2CED-C1854E63EA88}"/>
          </ac:spMkLst>
        </pc:spChg>
        <pc:spChg chg="add del mod">
          <ac:chgData name="Segarra, Carlos" userId="S::cs1620@ic.ac.uk::1ba10626-99df-444d-a1bd-0fae5db10e52" providerId="AD" clId="Web-{5365AD9A-0379-6194-BC1C-0552850763B1}" dt="2023-10-04T15:41:42.780" v="638"/>
          <ac:spMkLst>
            <pc:docMk/>
            <pc:sldMk cId="3714217648" sldId="282"/>
            <ac:spMk id="44" creationId="{4C24373E-938E-B596-7573-29BCA46F412A}"/>
          </ac:spMkLst>
        </pc:spChg>
        <pc:spChg chg="add del mod">
          <ac:chgData name="Segarra, Carlos" userId="S::cs1620@ic.ac.uk::1ba10626-99df-444d-a1bd-0fae5db10e52" providerId="AD" clId="Web-{5365AD9A-0379-6194-BC1C-0552850763B1}" dt="2023-10-04T15:41:42.780" v="637"/>
          <ac:spMkLst>
            <pc:docMk/>
            <pc:sldMk cId="3714217648" sldId="282"/>
            <ac:spMk id="45" creationId="{A7EC9554-4C16-5DDB-A7B9-4619AF421106}"/>
          </ac:spMkLst>
        </pc:spChg>
        <pc:spChg chg="add del mod">
          <ac:chgData name="Segarra, Carlos" userId="S::cs1620@ic.ac.uk::1ba10626-99df-444d-a1bd-0fae5db10e52" providerId="AD" clId="Web-{5365AD9A-0379-6194-BC1C-0552850763B1}" dt="2023-10-04T15:41:42.780" v="636"/>
          <ac:spMkLst>
            <pc:docMk/>
            <pc:sldMk cId="3714217648" sldId="282"/>
            <ac:spMk id="46" creationId="{8600F11C-A0E0-63C6-83D6-D6A13731A9FD}"/>
          </ac:spMkLst>
        </pc:spChg>
        <pc:spChg chg="add del mod">
          <ac:chgData name="Segarra, Carlos" userId="S::cs1620@ic.ac.uk::1ba10626-99df-444d-a1bd-0fae5db10e52" providerId="AD" clId="Web-{5365AD9A-0379-6194-BC1C-0552850763B1}" dt="2023-10-04T15:41:42.780" v="635"/>
          <ac:spMkLst>
            <pc:docMk/>
            <pc:sldMk cId="3714217648" sldId="282"/>
            <ac:spMk id="47" creationId="{F7BFA796-E948-306F-188B-2DF0E2274230}"/>
          </ac:spMkLst>
        </pc:spChg>
        <pc:spChg chg="add mod">
          <ac:chgData name="Segarra, Carlos" userId="S::cs1620@ic.ac.uk::1ba10626-99df-444d-a1bd-0fae5db10e52" providerId="AD" clId="Web-{5365AD9A-0379-6194-BC1C-0552850763B1}" dt="2023-10-04T15:43:23.470" v="681" actId="1076"/>
          <ac:spMkLst>
            <pc:docMk/>
            <pc:sldMk cId="3714217648" sldId="282"/>
            <ac:spMk id="48" creationId="{4F5B06B1-B771-6BC3-E44C-0A51405FB722}"/>
          </ac:spMkLst>
        </pc:spChg>
        <pc:spChg chg="add mod">
          <ac:chgData name="Segarra, Carlos" userId="S::cs1620@ic.ac.uk::1ba10626-99df-444d-a1bd-0fae5db10e52" providerId="AD" clId="Web-{5365AD9A-0379-6194-BC1C-0552850763B1}" dt="2023-10-04T15:43:23.470" v="682" actId="1076"/>
          <ac:spMkLst>
            <pc:docMk/>
            <pc:sldMk cId="3714217648" sldId="282"/>
            <ac:spMk id="49" creationId="{51AF3CD1-E79B-AE68-A03A-310318C822B1}"/>
          </ac:spMkLst>
        </pc:spChg>
        <pc:spChg chg="add mod">
          <ac:chgData name="Segarra, Carlos" userId="S::cs1620@ic.ac.uk::1ba10626-99df-444d-a1bd-0fae5db10e52" providerId="AD" clId="Web-{5365AD9A-0379-6194-BC1C-0552850763B1}" dt="2023-10-04T15:43:23.486" v="683" actId="1076"/>
          <ac:spMkLst>
            <pc:docMk/>
            <pc:sldMk cId="3714217648" sldId="282"/>
            <ac:spMk id="50" creationId="{4F162B38-CF68-6622-2D13-6160CEAA97A4}"/>
          </ac:spMkLst>
        </pc:spChg>
        <pc:spChg chg="add mod">
          <ac:chgData name="Segarra, Carlos" userId="S::cs1620@ic.ac.uk::1ba10626-99df-444d-a1bd-0fae5db10e52" providerId="AD" clId="Web-{5365AD9A-0379-6194-BC1C-0552850763B1}" dt="2023-10-04T15:43:23.502" v="684" actId="1076"/>
          <ac:spMkLst>
            <pc:docMk/>
            <pc:sldMk cId="3714217648" sldId="282"/>
            <ac:spMk id="51" creationId="{9DBDFE71-2AB5-6B03-9502-FAAC2831E99F}"/>
          </ac:spMkLst>
        </pc:spChg>
        <pc:spChg chg="add mod">
          <ac:chgData name="Segarra, Carlos" userId="S::cs1620@ic.ac.uk::1ba10626-99df-444d-a1bd-0fae5db10e52" providerId="AD" clId="Web-{5365AD9A-0379-6194-BC1C-0552850763B1}" dt="2023-10-04T15:43:35.939" v="687" actId="1076"/>
          <ac:spMkLst>
            <pc:docMk/>
            <pc:sldMk cId="3714217648" sldId="282"/>
            <ac:spMk id="52" creationId="{411EB965-518F-E99F-5F80-679D07BF473E}"/>
          </ac:spMkLst>
        </pc:spChg>
        <pc:spChg chg="add mod">
          <ac:chgData name="Segarra, Carlos" userId="S::cs1620@ic.ac.uk::1ba10626-99df-444d-a1bd-0fae5db10e52" providerId="AD" clId="Web-{5365AD9A-0379-6194-BC1C-0552850763B1}" dt="2023-10-04T15:43:35.939" v="688" actId="1076"/>
          <ac:spMkLst>
            <pc:docMk/>
            <pc:sldMk cId="3714217648" sldId="282"/>
            <ac:spMk id="53" creationId="{993BEF6E-B796-3B0C-5F42-00A0060F3A85}"/>
          </ac:spMkLst>
        </pc:spChg>
        <pc:spChg chg="add mod">
          <ac:chgData name="Segarra, Carlos" userId="S::cs1620@ic.ac.uk::1ba10626-99df-444d-a1bd-0fae5db10e52" providerId="AD" clId="Web-{5365AD9A-0379-6194-BC1C-0552850763B1}" dt="2023-10-04T15:43:03.282" v="665" actId="1076"/>
          <ac:spMkLst>
            <pc:docMk/>
            <pc:sldMk cId="3714217648" sldId="282"/>
            <ac:spMk id="54" creationId="{90622562-D8C1-98A5-1098-F6B8B35E1C44}"/>
          </ac:spMkLst>
        </pc:spChg>
        <pc:spChg chg="add mod">
          <ac:chgData name="Segarra, Carlos" userId="S::cs1620@ic.ac.uk::1ba10626-99df-444d-a1bd-0fae5db10e52" providerId="AD" clId="Web-{5365AD9A-0379-6194-BC1C-0552850763B1}" dt="2023-10-04T15:43:03.298" v="666" actId="1076"/>
          <ac:spMkLst>
            <pc:docMk/>
            <pc:sldMk cId="3714217648" sldId="282"/>
            <ac:spMk id="55" creationId="{03BB3984-55F3-E34B-FB68-AA38FF51DD19}"/>
          </ac:spMkLst>
        </pc:spChg>
        <pc:spChg chg="add mod">
          <ac:chgData name="Segarra, Carlos" userId="S::cs1620@ic.ac.uk::1ba10626-99df-444d-a1bd-0fae5db10e52" providerId="AD" clId="Web-{5365AD9A-0379-6194-BC1C-0552850763B1}" dt="2023-10-04T15:43:03.298" v="667" actId="1076"/>
          <ac:spMkLst>
            <pc:docMk/>
            <pc:sldMk cId="3714217648" sldId="282"/>
            <ac:spMk id="56" creationId="{5223EBAA-DED8-2190-9AC2-F385CBA6DE78}"/>
          </ac:spMkLst>
        </pc:spChg>
        <pc:spChg chg="add mod">
          <ac:chgData name="Segarra, Carlos" userId="S::cs1620@ic.ac.uk::1ba10626-99df-444d-a1bd-0fae5db10e52" providerId="AD" clId="Web-{5365AD9A-0379-6194-BC1C-0552850763B1}" dt="2023-10-04T15:43:03.314" v="668" actId="1076"/>
          <ac:spMkLst>
            <pc:docMk/>
            <pc:sldMk cId="3714217648" sldId="282"/>
            <ac:spMk id="57" creationId="{AA700EB6-8D08-69E4-1263-64F2291526B4}"/>
          </ac:spMkLst>
        </pc:spChg>
        <pc:spChg chg="add mod">
          <ac:chgData name="Segarra, Carlos" userId="S::cs1620@ic.ac.uk::1ba10626-99df-444d-a1bd-0fae5db10e52" providerId="AD" clId="Web-{5365AD9A-0379-6194-BC1C-0552850763B1}" dt="2023-10-04T15:44:53.598" v="699" actId="20577"/>
          <ac:spMkLst>
            <pc:docMk/>
            <pc:sldMk cId="3714217648" sldId="282"/>
            <ac:spMk id="58" creationId="{A8A93A66-5DA9-1442-DBA9-DBA9EB7F2DEF}"/>
          </ac:spMkLst>
        </pc:spChg>
        <pc:spChg chg="add mod">
          <ac:chgData name="Segarra, Carlos" userId="S::cs1620@ic.ac.uk::1ba10626-99df-444d-a1bd-0fae5db10e52" providerId="AD" clId="Web-{5365AD9A-0379-6194-BC1C-0552850763B1}" dt="2023-10-04T15:44:37.191" v="695" actId="20577"/>
          <ac:spMkLst>
            <pc:docMk/>
            <pc:sldMk cId="3714217648" sldId="282"/>
            <ac:spMk id="59" creationId="{23A9A373-D5FA-CEE3-B7C4-E53DF66ACF6A}"/>
          </ac:spMkLst>
        </pc:spChg>
        <pc:spChg chg="add del">
          <ac:chgData name="Segarra, Carlos" userId="S::cs1620@ic.ac.uk::1ba10626-99df-444d-a1bd-0fae5db10e52" providerId="AD" clId="Web-{5365AD9A-0379-6194-BC1C-0552850763B1}" dt="2023-10-04T15:45:20.677" v="701"/>
          <ac:spMkLst>
            <pc:docMk/>
            <pc:sldMk cId="3714217648" sldId="282"/>
            <ac:spMk id="61" creationId="{28474AEF-09C0-8369-DDB0-5F5F2F63F23E}"/>
          </ac:spMkLst>
        </pc:spChg>
        <pc:spChg chg="add mod">
          <ac:chgData name="Segarra, Carlos" userId="S::cs1620@ic.ac.uk::1ba10626-99df-444d-a1bd-0fae5db10e52" providerId="AD" clId="Web-{5365AD9A-0379-6194-BC1C-0552850763B1}" dt="2023-10-04T15:46:36.819" v="735" actId="1076"/>
          <ac:spMkLst>
            <pc:docMk/>
            <pc:sldMk cId="3714217648" sldId="282"/>
            <ac:spMk id="62" creationId="{C9CED653-0FE4-D41C-784B-F789EE7D9039}"/>
          </ac:spMkLst>
        </pc:spChg>
        <pc:spChg chg="add mod">
          <ac:chgData name="Segarra, Carlos" userId="S::cs1620@ic.ac.uk::1ba10626-99df-444d-a1bd-0fae5db10e52" providerId="AD" clId="Web-{5365AD9A-0379-6194-BC1C-0552850763B1}" dt="2023-10-04T15:46:36.819" v="736" actId="1076"/>
          <ac:spMkLst>
            <pc:docMk/>
            <pc:sldMk cId="3714217648" sldId="282"/>
            <ac:spMk id="63" creationId="{B26770CC-576E-B553-FF4D-E30B35633C10}"/>
          </ac:spMkLst>
        </pc:spChg>
        <pc:spChg chg="add mod">
          <ac:chgData name="Segarra, Carlos" userId="S::cs1620@ic.ac.uk::1ba10626-99df-444d-a1bd-0fae5db10e52" providerId="AD" clId="Web-{5365AD9A-0379-6194-BC1C-0552850763B1}" dt="2023-10-04T15:46:36.835" v="737" actId="1076"/>
          <ac:spMkLst>
            <pc:docMk/>
            <pc:sldMk cId="3714217648" sldId="282"/>
            <ac:spMk id="64" creationId="{3C2C882D-20CD-55AE-F4D4-933E03719B83}"/>
          </ac:spMkLst>
        </pc:spChg>
        <pc:spChg chg="add mod">
          <ac:chgData name="Segarra, Carlos" userId="S::cs1620@ic.ac.uk::1ba10626-99df-444d-a1bd-0fae5db10e52" providerId="AD" clId="Web-{5365AD9A-0379-6194-BC1C-0552850763B1}" dt="2023-10-04T15:46:36.850" v="738" actId="1076"/>
          <ac:spMkLst>
            <pc:docMk/>
            <pc:sldMk cId="3714217648" sldId="282"/>
            <ac:spMk id="65" creationId="{14237AA9-25D3-F011-D817-DA35B05ADF63}"/>
          </ac:spMkLst>
        </pc:spChg>
        <pc:spChg chg="add mod">
          <ac:chgData name="Segarra, Carlos" userId="S::cs1620@ic.ac.uk::1ba10626-99df-444d-a1bd-0fae5db10e52" providerId="AD" clId="Web-{5365AD9A-0379-6194-BC1C-0552850763B1}" dt="2023-10-04T15:46:36.850" v="739" actId="1076"/>
          <ac:spMkLst>
            <pc:docMk/>
            <pc:sldMk cId="3714217648" sldId="282"/>
            <ac:spMk id="66" creationId="{C428F13F-162F-B907-0237-82349FF594AA}"/>
          </ac:spMkLst>
        </pc:spChg>
        <pc:spChg chg="add mod">
          <ac:chgData name="Segarra, Carlos" userId="S::cs1620@ic.ac.uk::1ba10626-99df-444d-a1bd-0fae5db10e52" providerId="AD" clId="Web-{5365AD9A-0379-6194-BC1C-0552850763B1}" dt="2023-10-04T15:46:36.866" v="740" actId="1076"/>
          <ac:spMkLst>
            <pc:docMk/>
            <pc:sldMk cId="3714217648" sldId="282"/>
            <ac:spMk id="67" creationId="{AB03267C-A033-F578-7D7A-B3ABE5EAAADB}"/>
          </ac:spMkLst>
        </pc:spChg>
        <pc:spChg chg="add mod">
          <ac:chgData name="Segarra, Carlos" userId="S::cs1620@ic.ac.uk::1ba10626-99df-444d-a1bd-0fae5db10e52" providerId="AD" clId="Web-{5365AD9A-0379-6194-BC1C-0552850763B1}" dt="2023-10-04T15:46:14.053" v="726" actId="20577"/>
          <ac:spMkLst>
            <pc:docMk/>
            <pc:sldMk cId="3714217648" sldId="282"/>
            <ac:spMk id="68" creationId="{D5F0A4AC-489C-ACDE-8090-ADB5AABB0845}"/>
          </ac:spMkLst>
        </pc:spChg>
        <pc:spChg chg="add mod">
          <ac:chgData name="Segarra, Carlos" userId="S::cs1620@ic.ac.uk::1ba10626-99df-444d-a1bd-0fae5db10e52" providerId="AD" clId="Web-{5365AD9A-0379-6194-BC1C-0552850763B1}" dt="2023-10-04T15:48:25.947" v="770" actId="20577"/>
          <ac:spMkLst>
            <pc:docMk/>
            <pc:sldMk cId="3714217648" sldId="282"/>
            <ac:spMk id="69" creationId="{D633E9DD-AD4D-60A3-5409-B2611718519C}"/>
          </ac:spMkLst>
        </pc:spChg>
        <pc:picChg chg="add mod">
          <ac:chgData name="Segarra, Carlos" userId="S::cs1620@ic.ac.uk::1ba10626-99df-444d-a1bd-0fae5db10e52" providerId="AD" clId="Web-{5365AD9A-0379-6194-BC1C-0552850763B1}" dt="2023-10-04T15:33:18.610" v="528" actId="1076"/>
          <ac:picMkLst>
            <pc:docMk/>
            <pc:sldMk cId="3714217648" sldId="282"/>
            <ac:picMk id="39" creationId="{823309DD-EDD3-C1C2-9587-09DFC79B4C35}"/>
          </ac:picMkLst>
        </pc:picChg>
        <pc:picChg chg="add mod">
          <ac:chgData name="Segarra, Carlos" userId="S::cs1620@ic.ac.uk::1ba10626-99df-444d-a1bd-0fae5db10e52" providerId="AD" clId="Web-{5365AD9A-0379-6194-BC1C-0552850763B1}" dt="2023-10-04T15:35:14.551" v="532" actId="1076"/>
          <ac:picMkLst>
            <pc:docMk/>
            <pc:sldMk cId="3714217648" sldId="282"/>
            <ac:picMk id="40" creationId="{08617502-E2BF-ED15-EE60-AA8569AF49CD}"/>
          </ac:picMkLst>
        </pc:picChg>
      </pc:sldChg>
    </pc:docChg>
  </pc:docChgLst>
  <pc:docChgLst>
    <pc:chgData name="Segarra, Carlos" userId="S::cs1620@ic.ac.uk::1ba10626-99df-444d-a1bd-0fae5db10e52" providerId="AD" clId="Web-{57C90327-F3BF-2A02-2BC0-8D6343B2C7A0}"/>
    <pc:docChg chg="addSld modSld">
      <pc:chgData name="Segarra, Carlos" userId="S::cs1620@ic.ac.uk::1ba10626-99df-444d-a1bd-0fae5db10e52" providerId="AD" clId="Web-{57C90327-F3BF-2A02-2BC0-8D6343B2C7A0}" dt="2023-10-04T19:45:05.489" v="2050" actId="1076"/>
      <pc:docMkLst>
        <pc:docMk/>
      </pc:docMkLst>
      <pc:sldChg chg="modSp">
        <pc:chgData name="Segarra, Carlos" userId="S::cs1620@ic.ac.uk::1ba10626-99df-444d-a1bd-0fae5db10e52" providerId="AD" clId="Web-{57C90327-F3BF-2A02-2BC0-8D6343B2C7A0}" dt="2023-10-04T19:37:30.446" v="1779" actId="20577"/>
        <pc:sldMkLst>
          <pc:docMk/>
          <pc:sldMk cId="421902942" sldId="257"/>
        </pc:sldMkLst>
        <pc:spChg chg="mod">
          <ac:chgData name="Segarra, Carlos" userId="S::cs1620@ic.ac.uk::1ba10626-99df-444d-a1bd-0fae5db10e52" providerId="AD" clId="Web-{57C90327-F3BF-2A02-2BC0-8D6343B2C7A0}" dt="2023-10-04T19:37:30.446" v="1779" actId="20577"/>
          <ac:spMkLst>
            <pc:docMk/>
            <pc:sldMk cId="421902942" sldId="257"/>
            <ac:spMk id="3" creationId="{00000000-0000-0000-0000-000000000000}"/>
          </ac:spMkLst>
        </pc:spChg>
      </pc:sldChg>
      <pc:sldChg chg="addSp delSp modSp addAnim delAnim modAnim modNotes">
        <pc:chgData name="Segarra, Carlos" userId="S::cs1620@ic.ac.uk::1ba10626-99df-444d-a1bd-0fae5db10e52" providerId="AD" clId="Web-{57C90327-F3BF-2A02-2BC0-8D6343B2C7A0}" dt="2023-10-04T19:03:53.347" v="1130"/>
        <pc:sldMkLst>
          <pc:docMk/>
          <pc:sldMk cId="3714217648" sldId="282"/>
        </pc:sldMkLst>
        <pc:spChg chg="add mod">
          <ac:chgData name="Segarra, Carlos" userId="S::cs1620@ic.ac.uk::1ba10626-99df-444d-a1bd-0fae5db10e52" providerId="AD" clId="Web-{57C90327-F3BF-2A02-2BC0-8D6343B2C7A0}" dt="2023-10-04T18:20:08.925" v="25" actId="1076"/>
          <ac:spMkLst>
            <pc:docMk/>
            <pc:sldMk cId="3714217648" sldId="282"/>
            <ac:spMk id="10" creationId="{4201B17A-886C-30FC-3FCC-AFEB66817960}"/>
          </ac:spMkLst>
        </pc:spChg>
        <pc:spChg chg="del">
          <ac:chgData name="Segarra, Carlos" userId="S::cs1620@ic.ac.uk::1ba10626-99df-444d-a1bd-0fae5db10e52" providerId="AD" clId="Web-{57C90327-F3BF-2A02-2BC0-8D6343B2C7A0}" dt="2023-10-04T18:16:26.255" v="7"/>
          <ac:spMkLst>
            <pc:docMk/>
            <pc:sldMk cId="3714217648" sldId="282"/>
            <ac:spMk id="31" creationId="{FE243357-5A6B-C976-915A-6FA3A34E6B79}"/>
          </ac:spMkLst>
        </pc:spChg>
        <pc:spChg chg="del">
          <ac:chgData name="Segarra, Carlos" userId="S::cs1620@ic.ac.uk::1ba10626-99df-444d-a1bd-0fae5db10e52" providerId="AD" clId="Web-{57C90327-F3BF-2A02-2BC0-8D6343B2C7A0}" dt="2023-10-04T18:16:26.255" v="6"/>
          <ac:spMkLst>
            <pc:docMk/>
            <pc:sldMk cId="3714217648" sldId="282"/>
            <ac:spMk id="32" creationId="{6A028651-721B-E945-C999-D0497C11B633}"/>
          </ac:spMkLst>
        </pc:spChg>
        <pc:spChg chg="del">
          <ac:chgData name="Segarra, Carlos" userId="S::cs1620@ic.ac.uk::1ba10626-99df-444d-a1bd-0fae5db10e52" providerId="AD" clId="Web-{57C90327-F3BF-2A02-2BC0-8D6343B2C7A0}" dt="2023-10-04T18:16:26.255" v="5"/>
          <ac:spMkLst>
            <pc:docMk/>
            <pc:sldMk cId="3714217648" sldId="282"/>
            <ac:spMk id="33" creationId="{815B04EF-427A-C8FB-4CA4-02CD2EAB74BD}"/>
          </ac:spMkLst>
        </pc:spChg>
        <pc:spChg chg="del">
          <ac:chgData name="Segarra, Carlos" userId="S::cs1620@ic.ac.uk::1ba10626-99df-444d-a1bd-0fae5db10e52" providerId="AD" clId="Web-{57C90327-F3BF-2A02-2BC0-8D6343B2C7A0}" dt="2023-10-04T18:16:26.255" v="4"/>
          <ac:spMkLst>
            <pc:docMk/>
            <pc:sldMk cId="3714217648" sldId="282"/>
            <ac:spMk id="34" creationId="{4677F01F-AF68-56F0-9CA9-6AD7AE58EDE7}"/>
          </ac:spMkLst>
        </pc:spChg>
        <pc:spChg chg="del">
          <ac:chgData name="Segarra, Carlos" userId="S::cs1620@ic.ac.uk::1ba10626-99df-444d-a1bd-0fae5db10e52" providerId="AD" clId="Web-{57C90327-F3BF-2A02-2BC0-8D6343B2C7A0}" dt="2023-10-04T18:16:26.255" v="3"/>
          <ac:spMkLst>
            <pc:docMk/>
            <pc:sldMk cId="3714217648" sldId="282"/>
            <ac:spMk id="35" creationId="{1308C13D-7336-5D53-FAA4-E95DE79F0505}"/>
          </ac:spMkLst>
        </pc:spChg>
        <pc:spChg chg="del">
          <ac:chgData name="Segarra, Carlos" userId="S::cs1620@ic.ac.uk::1ba10626-99df-444d-a1bd-0fae5db10e52" providerId="AD" clId="Web-{57C90327-F3BF-2A02-2BC0-8D6343B2C7A0}" dt="2023-10-04T18:16:26.255" v="2"/>
          <ac:spMkLst>
            <pc:docMk/>
            <pc:sldMk cId="3714217648" sldId="282"/>
            <ac:spMk id="36" creationId="{63C833E1-7D93-7657-EE2D-E7A09DBAE21C}"/>
          </ac:spMkLst>
        </pc:spChg>
        <pc:spChg chg="del">
          <ac:chgData name="Segarra, Carlos" userId="S::cs1620@ic.ac.uk::1ba10626-99df-444d-a1bd-0fae5db10e52" providerId="AD" clId="Web-{57C90327-F3BF-2A02-2BC0-8D6343B2C7A0}" dt="2023-10-04T18:16:26.255" v="1"/>
          <ac:spMkLst>
            <pc:docMk/>
            <pc:sldMk cId="3714217648" sldId="282"/>
            <ac:spMk id="37" creationId="{AC04F7EE-4D61-EC7F-57CC-5989DBC62E09}"/>
          </ac:spMkLst>
        </pc:spChg>
        <pc:spChg chg="del">
          <ac:chgData name="Segarra, Carlos" userId="S::cs1620@ic.ac.uk::1ba10626-99df-444d-a1bd-0fae5db10e52" providerId="AD" clId="Web-{57C90327-F3BF-2A02-2BC0-8D6343B2C7A0}" dt="2023-10-04T18:16:26.255" v="0"/>
          <ac:spMkLst>
            <pc:docMk/>
            <pc:sldMk cId="3714217648" sldId="282"/>
            <ac:spMk id="38" creationId="{50CE4EF1-1746-95BB-6D8B-A48BA1663676}"/>
          </ac:spMkLst>
        </pc:spChg>
        <pc:spChg chg="add mod">
          <ac:chgData name="Segarra, Carlos" userId="S::cs1620@ic.ac.uk::1ba10626-99df-444d-a1bd-0fae5db10e52" providerId="AD" clId="Web-{57C90327-F3BF-2A02-2BC0-8D6343B2C7A0}" dt="2023-10-04T18:20:08.925" v="26" actId="1076"/>
          <ac:spMkLst>
            <pc:docMk/>
            <pc:sldMk cId="3714217648" sldId="282"/>
            <ac:spMk id="44" creationId="{F34E99DB-6468-8556-DA88-9FDDEAE80617}"/>
          </ac:spMkLst>
        </pc:spChg>
        <pc:spChg chg="add mod">
          <ac:chgData name="Segarra, Carlos" userId="S::cs1620@ic.ac.uk::1ba10626-99df-444d-a1bd-0fae5db10e52" providerId="AD" clId="Web-{57C90327-F3BF-2A02-2BC0-8D6343B2C7A0}" dt="2023-10-04T18:30:58.791" v="605"/>
          <ac:spMkLst>
            <pc:docMk/>
            <pc:sldMk cId="3714217648" sldId="282"/>
            <ac:spMk id="46" creationId="{E4F3BA3D-025B-4945-755B-0BD2DE1AD4B6}"/>
          </ac:spMkLst>
        </pc:spChg>
        <pc:spChg chg="add mod">
          <ac:chgData name="Segarra, Carlos" userId="S::cs1620@ic.ac.uk::1ba10626-99df-444d-a1bd-0fae5db10e52" providerId="AD" clId="Web-{57C90327-F3BF-2A02-2BC0-8D6343B2C7A0}" dt="2023-10-04T18:30:58.807" v="606"/>
          <ac:spMkLst>
            <pc:docMk/>
            <pc:sldMk cId="3714217648" sldId="282"/>
            <ac:spMk id="47" creationId="{6E04E575-6075-643F-F3AD-5FBBC3E8CAC6}"/>
          </ac:spMkLst>
        </pc:spChg>
        <pc:spChg chg="add mod">
          <ac:chgData name="Segarra, Carlos" userId="S::cs1620@ic.ac.uk::1ba10626-99df-444d-a1bd-0fae5db10e52" providerId="AD" clId="Web-{57C90327-F3BF-2A02-2BC0-8D6343B2C7A0}" dt="2023-10-04T18:30:58.807" v="607"/>
          <ac:spMkLst>
            <pc:docMk/>
            <pc:sldMk cId="3714217648" sldId="282"/>
            <ac:spMk id="60" creationId="{DE97AD00-F04A-959D-8DF5-818813C5EB79}"/>
          </ac:spMkLst>
        </pc:spChg>
        <pc:spChg chg="add mod">
          <ac:chgData name="Segarra, Carlos" userId="S::cs1620@ic.ac.uk::1ba10626-99df-444d-a1bd-0fae5db10e52" providerId="AD" clId="Web-{57C90327-F3BF-2A02-2BC0-8D6343B2C7A0}" dt="2023-10-04T18:30:58.823" v="608"/>
          <ac:spMkLst>
            <pc:docMk/>
            <pc:sldMk cId="3714217648" sldId="282"/>
            <ac:spMk id="61" creationId="{3CDD7AEE-431D-1B28-E2FB-8CB5A9794290}"/>
          </ac:spMkLst>
        </pc:spChg>
        <pc:spChg chg="add mod">
          <ac:chgData name="Segarra, Carlos" userId="S::cs1620@ic.ac.uk::1ba10626-99df-444d-a1bd-0fae5db10e52" providerId="AD" clId="Web-{57C90327-F3BF-2A02-2BC0-8D6343B2C7A0}" dt="2023-10-04T18:30:58.838" v="609"/>
          <ac:spMkLst>
            <pc:docMk/>
            <pc:sldMk cId="3714217648" sldId="282"/>
            <ac:spMk id="70" creationId="{7269D38F-0051-0183-BE73-2BA052E435B2}"/>
          </ac:spMkLst>
        </pc:spChg>
        <pc:spChg chg="add mod">
          <ac:chgData name="Segarra, Carlos" userId="S::cs1620@ic.ac.uk::1ba10626-99df-444d-a1bd-0fae5db10e52" providerId="AD" clId="Web-{57C90327-F3BF-2A02-2BC0-8D6343B2C7A0}" dt="2023-10-04T18:30:58.854" v="610"/>
          <ac:spMkLst>
            <pc:docMk/>
            <pc:sldMk cId="3714217648" sldId="282"/>
            <ac:spMk id="71" creationId="{586F03DB-8753-2146-E172-C19363C7DC39}"/>
          </ac:spMkLst>
        </pc:spChg>
        <pc:spChg chg="add del mod">
          <ac:chgData name="Segarra, Carlos" userId="S::cs1620@ic.ac.uk::1ba10626-99df-444d-a1bd-0fae5db10e52" providerId="AD" clId="Web-{57C90327-F3BF-2A02-2BC0-8D6343B2C7A0}" dt="2023-10-04T18:30:43.400" v="598"/>
          <ac:spMkLst>
            <pc:docMk/>
            <pc:sldMk cId="3714217648" sldId="282"/>
            <ac:spMk id="72" creationId="{9027C4E5-E5FA-B219-1181-B0784BD16611}"/>
          </ac:spMkLst>
        </pc:spChg>
        <pc:spChg chg="add del mod">
          <ac:chgData name="Segarra, Carlos" userId="S::cs1620@ic.ac.uk::1ba10626-99df-444d-a1bd-0fae5db10e52" providerId="AD" clId="Web-{57C90327-F3BF-2A02-2BC0-8D6343B2C7A0}" dt="2023-10-04T18:30:43.400" v="597"/>
          <ac:spMkLst>
            <pc:docMk/>
            <pc:sldMk cId="3714217648" sldId="282"/>
            <ac:spMk id="73" creationId="{E6D7C105-5971-D198-A1FD-2CB5F6717265}"/>
          </ac:spMkLst>
        </pc:spChg>
        <pc:spChg chg="add del mod">
          <ac:chgData name="Segarra, Carlos" userId="S::cs1620@ic.ac.uk::1ba10626-99df-444d-a1bd-0fae5db10e52" providerId="AD" clId="Web-{57C90327-F3BF-2A02-2BC0-8D6343B2C7A0}" dt="2023-10-04T18:30:33.493" v="593"/>
          <ac:spMkLst>
            <pc:docMk/>
            <pc:sldMk cId="3714217648" sldId="282"/>
            <ac:spMk id="75" creationId="{0CC091EC-FA9C-20DB-3F04-1F389FC227AC}"/>
          </ac:spMkLst>
        </pc:spChg>
        <pc:spChg chg="add del mod">
          <ac:chgData name="Segarra, Carlos" userId="S::cs1620@ic.ac.uk::1ba10626-99df-444d-a1bd-0fae5db10e52" providerId="AD" clId="Web-{57C90327-F3BF-2A02-2BC0-8D6343B2C7A0}" dt="2023-10-04T18:30:33.493" v="592"/>
          <ac:spMkLst>
            <pc:docMk/>
            <pc:sldMk cId="3714217648" sldId="282"/>
            <ac:spMk id="77" creationId="{EE0BDA30-AE7C-1066-F4EC-7C080DD338DF}"/>
          </ac:spMkLst>
        </pc:spChg>
        <pc:spChg chg="add del mod">
          <ac:chgData name="Segarra, Carlos" userId="S::cs1620@ic.ac.uk::1ba10626-99df-444d-a1bd-0fae5db10e52" providerId="AD" clId="Web-{57C90327-F3BF-2A02-2BC0-8D6343B2C7A0}" dt="2023-10-04T18:30:37.837" v="596"/>
          <ac:spMkLst>
            <pc:docMk/>
            <pc:sldMk cId="3714217648" sldId="282"/>
            <ac:spMk id="79" creationId="{F1BFCA3D-95F3-7622-7925-EB79E6A39E81}"/>
          </ac:spMkLst>
        </pc:spChg>
        <pc:spChg chg="add del mod">
          <ac:chgData name="Segarra, Carlos" userId="S::cs1620@ic.ac.uk::1ba10626-99df-444d-a1bd-0fae5db10e52" providerId="AD" clId="Web-{57C90327-F3BF-2A02-2BC0-8D6343B2C7A0}" dt="2023-10-04T18:30:33.493" v="591"/>
          <ac:spMkLst>
            <pc:docMk/>
            <pc:sldMk cId="3714217648" sldId="282"/>
            <ac:spMk id="81" creationId="{5168A85E-AFF9-D005-345D-988A986E0FEA}"/>
          </ac:spMkLst>
        </pc:spChg>
        <pc:spChg chg="add del mod">
          <ac:chgData name="Segarra, Carlos" userId="S::cs1620@ic.ac.uk::1ba10626-99df-444d-a1bd-0fae5db10e52" providerId="AD" clId="Web-{57C90327-F3BF-2A02-2BC0-8D6343B2C7A0}" dt="2023-10-04T18:30:33.493" v="590"/>
          <ac:spMkLst>
            <pc:docMk/>
            <pc:sldMk cId="3714217648" sldId="282"/>
            <ac:spMk id="83" creationId="{9EB3CF05-BCAB-04E1-912C-C50F9489EF8C}"/>
          </ac:spMkLst>
        </pc:spChg>
        <pc:spChg chg="add del mod">
          <ac:chgData name="Segarra, Carlos" userId="S::cs1620@ic.ac.uk::1ba10626-99df-444d-a1bd-0fae5db10e52" providerId="AD" clId="Web-{57C90327-F3BF-2A02-2BC0-8D6343B2C7A0}" dt="2023-10-04T18:30:37.837" v="595"/>
          <ac:spMkLst>
            <pc:docMk/>
            <pc:sldMk cId="3714217648" sldId="282"/>
            <ac:spMk id="85" creationId="{609F6F19-A892-A551-A6BC-F4DE206F1F34}"/>
          </ac:spMkLst>
        </pc:spChg>
        <pc:spChg chg="add del mod">
          <ac:chgData name="Segarra, Carlos" userId="S::cs1620@ic.ac.uk::1ba10626-99df-444d-a1bd-0fae5db10e52" providerId="AD" clId="Web-{57C90327-F3BF-2A02-2BC0-8D6343B2C7A0}" dt="2023-10-04T18:30:37.837" v="594"/>
          <ac:spMkLst>
            <pc:docMk/>
            <pc:sldMk cId="3714217648" sldId="282"/>
            <ac:spMk id="87" creationId="{7F94F013-2843-5A1D-A36E-6274F421F9B7}"/>
          </ac:spMkLst>
        </pc:spChg>
        <pc:spChg chg="add del mod">
          <ac:chgData name="Segarra, Carlos" userId="S::cs1620@ic.ac.uk::1ba10626-99df-444d-a1bd-0fae5db10e52" providerId="AD" clId="Web-{57C90327-F3BF-2A02-2BC0-8D6343B2C7A0}" dt="2023-10-04T18:30:33.493" v="589"/>
          <ac:spMkLst>
            <pc:docMk/>
            <pc:sldMk cId="3714217648" sldId="282"/>
            <ac:spMk id="89" creationId="{7AFF2117-D685-32D7-B1E3-BBDFB9463570}"/>
          </ac:spMkLst>
        </pc:spChg>
        <pc:picChg chg="add mod">
          <ac:chgData name="Segarra, Carlos" userId="S::cs1620@ic.ac.uk::1ba10626-99df-444d-a1bd-0fae5db10e52" providerId="AD" clId="Web-{57C90327-F3BF-2A02-2BC0-8D6343B2C7A0}" dt="2023-10-04T18:17:42.119" v="10" actId="14100"/>
          <ac:picMkLst>
            <pc:docMk/>
            <pc:sldMk cId="3714217648" sldId="282"/>
            <ac:picMk id="3" creationId="{FFD05D4F-3268-797F-F8E1-7851EA81B0FF}"/>
          </ac:picMkLst>
        </pc:picChg>
        <pc:picChg chg="add mod">
          <ac:chgData name="Segarra, Carlos" userId="S::cs1620@ic.ac.uk::1ba10626-99df-444d-a1bd-0fae5db10e52" providerId="AD" clId="Web-{57C90327-F3BF-2A02-2BC0-8D6343B2C7A0}" dt="2023-10-04T18:33:37.957" v="623" actId="1076"/>
          <ac:picMkLst>
            <pc:docMk/>
            <pc:sldMk cId="3714217648" sldId="282"/>
            <ac:picMk id="90" creationId="{069DD37B-BBC7-28DB-0C42-C7E562CCA1D7}"/>
          </ac:picMkLst>
        </pc:picChg>
        <pc:cxnChg chg="add del mod">
          <ac:chgData name="Segarra, Carlos" userId="S::cs1620@ic.ac.uk::1ba10626-99df-444d-a1bd-0fae5db10e52" providerId="AD" clId="Web-{57C90327-F3BF-2A02-2BC0-8D6343B2C7A0}" dt="2023-10-04T18:23:48.797" v="57"/>
          <ac:cxnSpMkLst>
            <pc:docMk/>
            <pc:sldMk cId="3714217648" sldId="282"/>
            <ac:cxnSpMk id="45" creationId="{5C0AA361-67F9-183D-03DA-C0FF972FD3E3}"/>
          </ac:cxnSpMkLst>
        </pc:cxnChg>
      </pc:sldChg>
      <pc:sldChg chg="addSp delSp modSp new addAnim delAnim modAnim modNotes">
        <pc:chgData name="Segarra, Carlos" userId="S::cs1620@ic.ac.uk::1ba10626-99df-444d-a1bd-0fae5db10e52" providerId="AD" clId="Web-{57C90327-F3BF-2A02-2BC0-8D6343B2C7A0}" dt="2023-10-04T19:38:54.029" v="1804" actId="20577"/>
        <pc:sldMkLst>
          <pc:docMk/>
          <pc:sldMk cId="1499776338" sldId="283"/>
        </pc:sldMkLst>
        <pc:spChg chg="mod">
          <ac:chgData name="Segarra, Carlos" userId="S::cs1620@ic.ac.uk::1ba10626-99df-444d-a1bd-0fae5db10e52" providerId="AD" clId="Web-{57C90327-F3BF-2A02-2BC0-8D6343B2C7A0}" dt="2023-10-04T18:21:50.275" v="43" actId="20577"/>
          <ac:spMkLst>
            <pc:docMk/>
            <pc:sldMk cId="1499776338" sldId="283"/>
            <ac:spMk id="2" creationId="{90B643EB-D2BA-AA5B-3DBD-E8D18230DD0F}"/>
          </ac:spMkLst>
        </pc:spChg>
        <pc:spChg chg="del">
          <ac:chgData name="Segarra, Carlos" userId="S::cs1620@ic.ac.uk::1ba10626-99df-444d-a1bd-0fae5db10e52" providerId="AD" clId="Web-{57C90327-F3BF-2A02-2BC0-8D6343B2C7A0}" dt="2023-10-04T18:35:59.309" v="787"/>
          <ac:spMkLst>
            <pc:docMk/>
            <pc:sldMk cId="1499776338" sldId="283"/>
            <ac:spMk id="3" creationId="{3E7CF817-D916-9FFE-2260-7F2C0629834F}"/>
          </ac:spMkLst>
        </pc:spChg>
        <pc:spChg chg="mod">
          <ac:chgData name="Segarra, Carlos" userId="S::cs1620@ic.ac.uk::1ba10626-99df-444d-a1bd-0fae5db10e52" providerId="AD" clId="Web-{57C90327-F3BF-2A02-2BC0-8D6343B2C7A0}" dt="2023-10-04T18:21:16.319" v="29" actId="20577"/>
          <ac:spMkLst>
            <pc:docMk/>
            <pc:sldMk cId="1499776338" sldId="283"/>
            <ac:spMk id="4" creationId="{19509A34-48E5-7C8D-F5B8-D1C1CBC53EFD}"/>
          </ac:spMkLst>
        </pc:spChg>
        <pc:spChg chg="add mod">
          <ac:chgData name="Segarra, Carlos" userId="S::cs1620@ic.ac.uk::1ba10626-99df-444d-a1bd-0fae5db10e52" providerId="AD" clId="Web-{57C90327-F3BF-2A02-2BC0-8D6343B2C7A0}" dt="2023-10-04T18:41:15.562" v="812" actId="20577"/>
          <ac:spMkLst>
            <pc:docMk/>
            <pc:sldMk cId="1499776338" sldId="283"/>
            <ac:spMk id="12" creationId="{3DAE397E-DDB8-7CBF-3135-68F149762168}"/>
          </ac:spMkLst>
        </pc:spChg>
        <pc:spChg chg="add mod">
          <ac:chgData name="Segarra, Carlos" userId="S::cs1620@ic.ac.uk::1ba10626-99df-444d-a1bd-0fae5db10e52" providerId="AD" clId="Web-{57C90327-F3BF-2A02-2BC0-8D6343B2C7A0}" dt="2023-10-04T18:41:30.407" v="815" actId="20577"/>
          <ac:spMkLst>
            <pc:docMk/>
            <pc:sldMk cId="1499776338" sldId="283"/>
            <ac:spMk id="13" creationId="{98D5B3F5-EAFF-3618-096C-5E467ED20235}"/>
          </ac:spMkLst>
        </pc:spChg>
        <pc:spChg chg="add mod">
          <ac:chgData name="Segarra, Carlos" userId="S::cs1620@ic.ac.uk::1ba10626-99df-444d-a1bd-0fae5db10e52" providerId="AD" clId="Web-{57C90327-F3BF-2A02-2BC0-8D6343B2C7A0}" dt="2023-10-04T19:38:54.029" v="1804" actId="20577"/>
          <ac:spMkLst>
            <pc:docMk/>
            <pc:sldMk cId="1499776338" sldId="283"/>
            <ac:spMk id="17" creationId="{6286DFCA-96FA-21A2-694E-0C25561D4072}"/>
          </ac:spMkLst>
        </pc:spChg>
        <pc:spChg chg="add mod">
          <ac:chgData name="Segarra, Carlos" userId="S::cs1620@ic.ac.uk::1ba10626-99df-444d-a1bd-0fae5db10e52" providerId="AD" clId="Web-{57C90327-F3BF-2A02-2BC0-8D6343B2C7A0}" dt="2023-10-04T19:00:06.177" v="919" actId="1076"/>
          <ac:spMkLst>
            <pc:docMk/>
            <pc:sldMk cId="1499776338" sldId="283"/>
            <ac:spMk id="18" creationId="{F74FE1AF-8E38-7F73-D054-0521628A971F}"/>
          </ac:spMkLst>
        </pc:spChg>
        <pc:spChg chg="add mod">
          <ac:chgData name="Segarra, Carlos" userId="S::cs1620@ic.ac.uk::1ba10626-99df-444d-a1bd-0fae5db10e52" providerId="AD" clId="Web-{57C90327-F3BF-2A02-2BC0-8D6343B2C7A0}" dt="2023-10-04T19:00:06.177" v="920" actId="1076"/>
          <ac:spMkLst>
            <pc:docMk/>
            <pc:sldMk cId="1499776338" sldId="283"/>
            <ac:spMk id="19" creationId="{856BA0C3-BD1B-A02B-9D9E-D50EB7951531}"/>
          </ac:spMkLst>
        </pc:spChg>
        <pc:spChg chg="add mod">
          <ac:chgData name="Segarra, Carlos" userId="S::cs1620@ic.ac.uk::1ba10626-99df-444d-a1bd-0fae5db10e52" providerId="AD" clId="Web-{57C90327-F3BF-2A02-2BC0-8D6343B2C7A0}" dt="2023-10-04T19:00:23.725" v="935" actId="20577"/>
          <ac:spMkLst>
            <pc:docMk/>
            <pc:sldMk cId="1499776338" sldId="283"/>
            <ac:spMk id="20" creationId="{BB82D5A5-2745-3143-CF7B-0AED59CF841B}"/>
          </ac:spMkLst>
        </pc:spChg>
        <pc:spChg chg="add mod">
          <ac:chgData name="Segarra, Carlos" userId="S::cs1620@ic.ac.uk::1ba10626-99df-444d-a1bd-0fae5db10e52" providerId="AD" clId="Web-{57C90327-F3BF-2A02-2BC0-8D6343B2C7A0}" dt="2023-10-04T19:00:42.913" v="960" actId="20577"/>
          <ac:spMkLst>
            <pc:docMk/>
            <pc:sldMk cId="1499776338" sldId="283"/>
            <ac:spMk id="21" creationId="{5174C25B-A432-E167-BF63-B4FB23F36FE4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208"/>
          <ac:spMkLst>
            <pc:docMk/>
            <pc:sldMk cId="1499776338" sldId="283"/>
            <ac:spMk id="25" creationId="{BD6DF7D9-1E53-B20A-4C40-254913B99164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207"/>
          <ac:spMkLst>
            <pc:docMk/>
            <pc:sldMk cId="1499776338" sldId="283"/>
            <ac:spMk id="27" creationId="{3F212CD8-D559-08DC-4EFF-584817CB0AF3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206"/>
          <ac:spMkLst>
            <pc:docMk/>
            <pc:sldMk cId="1499776338" sldId="283"/>
            <ac:spMk id="29" creationId="{11703545-3BF4-415F-8D34-EFD98B071BF5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205"/>
          <ac:spMkLst>
            <pc:docMk/>
            <pc:sldMk cId="1499776338" sldId="283"/>
            <ac:spMk id="31" creationId="{C927EA37-1E88-329E-23A8-3FF41D9084A1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204"/>
          <ac:spMkLst>
            <pc:docMk/>
            <pc:sldMk cId="1499776338" sldId="283"/>
            <ac:spMk id="33" creationId="{4B152C51-4642-8917-9795-6340F2B88F22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203"/>
          <ac:spMkLst>
            <pc:docMk/>
            <pc:sldMk cId="1499776338" sldId="283"/>
            <ac:spMk id="35" creationId="{E4D8BA23-BC84-B5BD-967B-45984034C971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202"/>
          <ac:spMkLst>
            <pc:docMk/>
            <pc:sldMk cId="1499776338" sldId="283"/>
            <ac:spMk id="37" creationId="{01EAEAF8-A216-BEA9-33BA-B6C31BC467B2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201"/>
          <ac:spMkLst>
            <pc:docMk/>
            <pc:sldMk cId="1499776338" sldId="283"/>
            <ac:spMk id="39" creationId="{7214E2A7-E216-E92C-745A-89DF74DBF70F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200"/>
          <ac:spMkLst>
            <pc:docMk/>
            <pc:sldMk cId="1499776338" sldId="283"/>
            <ac:spMk id="41" creationId="{C883F034-A7E6-E358-A68E-827EDEFA57A1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99"/>
          <ac:spMkLst>
            <pc:docMk/>
            <pc:sldMk cId="1499776338" sldId="283"/>
            <ac:spMk id="43" creationId="{E4BC5E01-A450-1184-E6ED-4F19EE641AE5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98"/>
          <ac:spMkLst>
            <pc:docMk/>
            <pc:sldMk cId="1499776338" sldId="283"/>
            <ac:spMk id="45" creationId="{DD0B8805-0984-7F9D-8FEB-D55BCFBB04E9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97"/>
          <ac:spMkLst>
            <pc:docMk/>
            <pc:sldMk cId="1499776338" sldId="283"/>
            <ac:spMk id="47" creationId="{9DEE2096-9F0F-28F7-2388-22EE0B2109A4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96"/>
          <ac:spMkLst>
            <pc:docMk/>
            <pc:sldMk cId="1499776338" sldId="283"/>
            <ac:spMk id="49" creationId="{F624B1A2-4A09-5251-5101-565968577FDE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95"/>
          <ac:spMkLst>
            <pc:docMk/>
            <pc:sldMk cId="1499776338" sldId="283"/>
            <ac:spMk id="51" creationId="{E238459E-74FD-62CC-B3DE-809C1F5A20EF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94"/>
          <ac:spMkLst>
            <pc:docMk/>
            <pc:sldMk cId="1499776338" sldId="283"/>
            <ac:spMk id="53" creationId="{4FAD8CC5-B176-86AD-CD6A-EC1AA33BF98E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93"/>
          <ac:spMkLst>
            <pc:docMk/>
            <pc:sldMk cId="1499776338" sldId="283"/>
            <ac:spMk id="55" creationId="{C5BA5242-7038-B8A0-70E7-45D38CA4D0DC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92"/>
          <ac:spMkLst>
            <pc:docMk/>
            <pc:sldMk cId="1499776338" sldId="283"/>
            <ac:spMk id="57" creationId="{6DCF256F-2833-5BF2-D691-80922597CD22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91"/>
          <ac:spMkLst>
            <pc:docMk/>
            <pc:sldMk cId="1499776338" sldId="283"/>
            <ac:spMk id="59" creationId="{098E5EC6-77A0-A55A-3392-31AF7818B281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90"/>
          <ac:spMkLst>
            <pc:docMk/>
            <pc:sldMk cId="1499776338" sldId="283"/>
            <ac:spMk id="61" creationId="{58253F23-29C1-FE95-4AD3-978EE859B238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89"/>
          <ac:spMkLst>
            <pc:docMk/>
            <pc:sldMk cId="1499776338" sldId="283"/>
            <ac:spMk id="63" creationId="{EF9CC6BF-1B24-470C-023C-FA75580946AD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88"/>
          <ac:spMkLst>
            <pc:docMk/>
            <pc:sldMk cId="1499776338" sldId="283"/>
            <ac:spMk id="65" creationId="{FC6F2D3C-4E72-04A2-78DC-19A518B449C4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87"/>
          <ac:spMkLst>
            <pc:docMk/>
            <pc:sldMk cId="1499776338" sldId="283"/>
            <ac:spMk id="67" creationId="{F9F03D8B-5A22-E285-C8D0-AA26A0007D5B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86"/>
          <ac:spMkLst>
            <pc:docMk/>
            <pc:sldMk cId="1499776338" sldId="283"/>
            <ac:spMk id="69" creationId="{45408F1B-FC39-8DFA-943A-75495BE09D4C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40" v="1185"/>
          <ac:spMkLst>
            <pc:docMk/>
            <pc:sldMk cId="1499776338" sldId="283"/>
            <ac:spMk id="71" creationId="{BFDFD00C-D9F8-D1CE-7CF3-9A2EA866EB7F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24" v="1184"/>
          <ac:spMkLst>
            <pc:docMk/>
            <pc:sldMk cId="1499776338" sldId="283"/>
            <ac:spMk id="73" creationId="{C161234C-FFA8-7C61-0E9B-0A2081BB1F05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24" v="1183"/>
          <ac:spMkLst>
            <pc:docMk/>
            <pc:sldMk cId="1499776338" sldId="283"/>
            <ac:spMk id="75" creationId="{C09CD283-12BF-3199-074C-9AD295770568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24" v="1182"/>
          <ac:spMkLst>
            <pc:docMk/>
            <pc:sldMk cId="1499776338" sldId="283"/>
            <ac:spMk id="77" creationId="{C2D10FC2-7CD6-6B9C-9F2F-24F3AA82A147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24" v="1181"/>
          <ac:spMkLst>
            <pc:docMk/>
            <pc:sldMk cId="1499776338" sldId="283"/>
            <ac:spMk id="79" creationId="{228DE23C-CF6B-95B1-5E6C-308B1FE5972A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24" v="1180"/>
          <ac:spMkLst>
            <pc:docMk/>
            <pc:sldMk cId="1499776338" sldId="283"/>
            <ac:spMk id="81" creationId="{D3F16B15-AB8E-9B54-903A-6E086B09A8C3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24" v="1179"/>
          <ac:spMkLst>
            <pc:docMk/>
            <pc:sldMk cId="1499776338" sldId="283"/>
            <ac:spMk id="83" creationId="{8272FBE0-E2EB-FF55-CC2A-1C6A3721B50B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24" v="1178"/>
          <ac:spMkLst>
            <pc:docMk/>
            <pc:sldMk cId="1499776338" sldId="283"/>
            <ac:spMk id="85" creationId="{74DD2AA4-1E19-FE6D-D264-E64CC80F6C22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24" v="1177"/>
          <ac:spMkLst>
            <pc:docMk/>
            <pc:sldMk cId="1499776338" sldId="283"/>
            <ac:spMk id="87" creationId="{202DEB0E-9F70-5C40-85EA-E4C6870348F4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24" v="1176"/>
          <ac:spMkLst>
            <pc:docMk/>
            <pc:sldMk cId="1499776338" sldId="283"/>
            <ac:spMk id="89" creationId="{AF96710F-82DC-7A9E-B614-57E595E76D3E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24" v="1175"/>
          <ac:spMkLst>
            <pc:docMk/>
            <pc:sldMk cId="1499776338" sldId="283"/>
            <ac:spMk id="91" creationId="{572D6C01-9F53-B68B-AED4-FB87DD0C3EF8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24" v="1174"/>
          <ac:spMkLst>
            <pc:docMk/>
            <pc:sldMk cId="1499776338" sldId="283"/>
            <ac:spMk id="93" creationId="{21A70276-4413-3857-6127-77EFC43F80C4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09" v="1173"/>
          <ac:spMkLst>
            <pc:docMk/>
            <pc:sldMk cId="1499776338" sldId="283"/>
            <ac:spMk id="95" creationId="{4A6ADF94-A246-758C-3C0F-B434C44CE895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09" v="1172"/>
          <ac:spMkLst>
            <pc:docMk/>
            <pc:sldMk cId="1499776338" sldId="283"/>
            <ac:spMk id="97" creationId="{6AA16429-28F8-A540-0B2D-D28B846F3791}"/>
          </ac:spMkLst>
        </pc:spChg>
        <pc:spChg chg="add del">
          <ac:chgData name="Segarra, Carlos" userId="S::cs1620@ic.ac.uk::1ba10626-99df-444d-a1bd-0fae5db10e52" providerId="AD" clId="Web-{57C90327-F3BF-2A02-2BC0-8D6343B2C7A0}" dt="2023-10-04T19:04:41.709" v="1171"/>
          <ac:spMkLst>
            <pc:docMk/>
            <pc:sldMk cId="1499776338" sldId="283"/>
            <ac:spMk id="99" creationId="{F9C29AE3-4472-DADD-239E-383CFF30F243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9:31.664" v="1402"/>
          <ac:spMkLst>
            <pc:docMk/>
            <pc:sldMk cId="1499776338" sldId="283"/>
            <ac:spMk id="103" creationId="{995623DF-27FB-7D4A-D33D-EE081AD038B4}"/>
          </ac:spMkLst>
        </pc:spChg>
        <pc:spChg chg="add mod">
          <ac:chgData name="Segarra, Carlos" userId="S::cs1620@ic.ac.uk::1ba10626-99df-444d-a1bd-0fae5db10e52" providerId="AD" clId="Web-{57C90327-F3BF-2A02-2BC0-8D6343B2C7A0}" dt="2023-10-04T19:09:40.430" v="1405" actId="1076"/>
          <ac:spMkLst>
            <pc:docMk/>
            <pc:sldMk cId="1499776338" sldId="283"/>
            <ac:spMk id="105" creationId="{F5525436-FBDB-158E-8D09-A7FE111B2363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7:05.905" v="1362"/>
          <ac:spMkLst>
            <pc:docMk/>
            <pc:sldMk cId="1499776338" sldId="283"/>
            <ac:spMk id="107" creationId="{1AAADEDE-6536-9F5A-3177-01C36E20FD39}"/>
          </ac:spMkLst>
        </pc:spChg>
        <pc:spChg chg="add mod">
          <ac:chgData name="Segarra, Carlos" userId="S::cs1620@ic.ac.uk::1ba10626-99df-444d-a1bd-0fae5db10e52" providerId="AD" clId="Web-{57C90327-F3BF-2A02-2BC0-8D6343B2C7A0}" dt="2023-10-04T19:30:44.137" v="1536" actId="1076"/>
          <ac:spMkLst>
            <pc:docMk/>
            <pc:sldMk cId="1499776338" sldId="283"/>
            <ac:spMk id="109" creationId="{B6AA5281-178D-9EE6-DD00-94C4DE96E178}"/>
          </ac:spMkLst>
        </pc:spChg>
        <pc:spChg chg="add mod">
          <ac:chgData name="Segarra, Carlos" userId="S::cs1620@ic.ac.uk::1ba10626-99df-444d-a1bd-0fae5db10e52" providerId="AD" clId="Web-{57C90327-F3BF-2A02-2BC0-8D6343B2C7A0}" dt="2023-10-04T19:30:44.153" v="1537" actId="1076"/>
          <ac:spMkLst>
            <pc:docMk/>
            <pc:sldMk cId="1499776338" sldId="283"/>
            <ac:spMk id="111" creationId="{9FAE5214-3267-30C3-7659-EC179C11431F}"/>
          </ac:spMkLst>
        </pc:spChg>
        <pc:spChg chg="add mod">
          <ac:chgData name="Segarra, Carlos" userId="S::cs1620@ic.ac.uk::1ba10626-99df-444d-a1bd-0fae5db10e52" providerId="AD" clId="Web-{57C90327-F3BF-2A02-2BC0-8D6343B2C7A0}" dt="2023-10-04T19:29:09.506" v="1518" actId="1076"/>
          <ac:spMkLst>
            <pc:docMk/>
            <pc:sldMk cId="1499776338" sldId="283"/>
            <ac:spMk id="113" creationId="{69319D27-81DF-B190-7D24-94927E351238}"/>
          </ac:spMkLst>
        </pc:spChg>
        <pc:spChg chg="add mod">
          <ac:chgData name="Segarra, Carlos" userId="S::cs1620@ic.ac.uk::1ba10626-99df-444d-a1bd-0fae5db10e52" providerId="AD" clId="Web-{57C90327-F3BF-2A02-2BC0-8D6343B2C7A0}" dt="2023-10-04T19:29:09.506" v="1517" actId="1076"/>
          <ac:spMkLst>
            <pc:docMk/>
            <pc:sldMk cId="1499776338" sldId="283"/>
            <ac:spMk id="115" creationId="{BA91F114-A8C1-186F-16B4-08B1875E9C23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6:38.794" v="1356"/>
          <ac:spMkLst>
            <pc:docMk/>
            <pc:sldMk cId="1499776338" sldId="283"/>
            <ac:spMk id="117" creationId="{62E4C30E-7359-FD67-7257-A9D2BEE62AC8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6:41.528" v="1357"/>
          <ac:spMkLst>
            <pc:docMk/>
            <pc:sldMk cId="1499776338" sldId="283"/>
            <ac:spMk id="119" creationId="{315FE474-C170-2EF0-885A-AF3CE73FD6CB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6:50.826" v="1359"/>
          <ac:spMkLst>
            <pc:docMk/>
            <pc:sldMk cId="1499776338" sldId="283"/>
            <ac:spMk id="121" creationId="{930B839C-9C16-0B05-17D5-315861E9DC2E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6:19.261" v="1354"/>
          <ac:spMkLst>
            <pc:docMk/>
            <pc:sldMk cId="1499776338" sldId="283"/>
            <ac:spMk id="123" creationId="{3829573A-FFE6-D82B-2747-D2CD06AE7D16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7:09.171" v="1363"/>
          <ac:spMkLst>
            <pc:docMk/>
            <pc:sldMk cId="1499776338" sldId="283"/>
            <ac:spMk id="125" creationId="{37B5FC65-F416-4D0A-D853-4243D9D008FB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9:34.820" v="1404"/>
          <ac:spMkLst>
            <pc:docMk/>
            <pc:sldMk cId="1499776338" sldId="283"/>
            <ac:spMk id="127" creationId="{19B60EC1-AA6D-4278-4044-DADF0464BD25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9:34.820" v="1403"/>
          <ac:spMkLst>
            <pc:docMk/>
            <pc:sldMk cId="1499776338" sldId="283"/>
            <ac:spMk id="129" creationId="{FB838A36-7163-74F9-8A63-A36A3474B560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6:15.089" v="1353"/>
          <ac:spMkLst>
            <pc:docMk/>
            <pc:sldMk cId="1499776338" sldId="283"/>
            <ac:spMk id="131" creationId="{98D03588-63D9-6072-9C99-DC0D287EDFA4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6:15.089" v="1352"/>
          <ac:spMkLst>
            <pc:docMk/>
            <pc:sldMk cId="1499776338" sldId="283"/>
            <ac:spMk id="133" creationId="{25BE2B9D-F571-5655-0334-6F77950EBD33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27.993" v="1310"/>
          <ac:spMkLst>
            <pc:docMk/>
            <pc:sldMk cId="1499776338" sldId="283"/>
            <ac:spMk id="135" creationId="{ED48CE4A-3E6A-9653-97DF-14FE1E20D3DB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27.993" v="1309"/>
          <ac:spMkLst>
            <pc:docMk/>
            <pc:sldMk cId="1499776338" sldId="283"/>
            <ac:spMk id="137" creationId="{67F931FA-90C9-F011-9CBD-703EF51A6F8A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6:15.074" v="1351"/>
          <ac:spMkLst>
            <pc:docMk/>
            <pc:sldMk cId="1499776338" sldId="283"/>
            <ac:spMk id="139" creationId="{FFE22166-644C-70F8-ED41-57C654388963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6:15.074" v="1350"/>
          <ac:spMkLst>
            <pc:docMk/>
            <pc:sldMk cId="1499776338" sldId="283"/>
            <ac:spMk id="141" creationId="{8CADF26E-45BE-5FD1-1416-5C39374BB89A}"/>
          </ac:spMkLst>
        </pc:spChg>
        <pc:spChg chg="add mod">
          <ac:chgData name="Segarra, Carlos" userId="S::cs1620@ic.ac.uk::1ba10626-99df-444d-a1bd-0fae5db10e52" providerId="AD" clId="Web-{57C90327-F3BF-2A02-2BC0-8D6343B2C7A0}" dt="2023-10-04T19:08:36.176" v="1385" actId="1076"/>
          <ac:spMkLst>
            <pc:docMk/>
            <pc:sldMk cId="1499776338" sldId="283"/>
            <ac:spMk id="143" creationId="{8F76BD7A-E136-7E7C-4235-0EA59F8975EA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7:16.343" v="1364"/>
          <ac:spMkLst>
            <pc:docMk/>
            <pc:sldMk cId="1499776338" sldId="283"/>
            <ac:spMk id="145" creationId="{F80A1C5C-6E40-AAC2-7D86-64A5E5CD6268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9:00.459" v="1393"/>
          <ac:spMkLst>
            <pc:docMk/>
            <pc:sldMk cId="1499776338" sldId="283"/>
            <ac:spMk id="147" creationId="{7647A856-FBD3-37F3-4E27-03F14C2DEDD7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9:00.459" v="1392"/>
          <ac:spMkLst>
            <pc:docMk/>
            <pc:sldMk cId="1499776338" sldId="283"/>
            <ac:spMk id="149" creationId="{7F26BE49-F2A8-D5D1-8E0B-5F1F05B80793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9:00.443" v="1391"/>
          <ac:spMkLst>
            <pc:docMk/>
            <pc:sldMk cId="1499776338" sldId="283"/>
            <ac:spMk id="151" creationId="{A96390C9-DE9D-55F5-6742-AA005D237E40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9:00.443" v="1390"/>
          <ac:spMkLst>
            <pc:docMk/>
            <pc:sldMk cId="1499776338" sldId="283"/>
            <ac:spMk id="153" creationId="{097D4B96-725F-555B-760D-C41B99D0B01A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27.993" v="1308"/>
          <ac:spMkLst>
            <pc:docMk/>
            <pc:sldMk cId="1499776338" sldId="283"/>
            <ac:spMk id="155" creationId="{D7E60A6F-672A-8352-4257-5DEB8A331455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27.993" v="1307"/>
          <ac:spMkLst>
            <pc:docMk/>
            <pc:sldMk cId="1499776338" sldId="283"/>
            <ac:spMk id="157" creationId="{A3741E54-7B70-747A-08D3-3404264F63FC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9:31.664" v="1401"/>
          <ac:spMkLst>
            <pc:docMk/>
            <pc:sldMk cId="1499776338" sldId="283"/>
            <ac:spMk id="159" creationId="{D2B86558-E885-562E-C753-98546A07B9D1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9:31.664" v="1400"/>
          <ac:spMkLst>
            <pc:docMk/>
            <pc:sldMk cId="1499776338" sldId="283"/>
            <ac:spMk id="161" creationId="{5A86CE2E-82E9-1BB2-7158-D598BDBF32F6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6:15.074" v="1349"/>
          <ac:spMkLst>
            <pc:docMk/>
            <pc:sldMk cId="1499776338" sldId="283"/>
            <ac:spMk id="163" creationId="{04DC76AD-F059-E786-E06C-D80A920BFE95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6:15.074" v="1348"/>
          <ac:spMkLst>
            <pc:docMk/>
            <pc:sldMk cId="1499776338" sldId="283"/>
            <ac:spMk id="165" creationId="{489F7F25-5ECF-7DC6-0A52-CA2B2F690CE4}"/>
          </ac:spMkLst>
        </pc:spChg>
        <pc:spChg chg="add mod">
          <ac:chgData name="Segarra, Carlos" userId="S::cs1620@ic.ac.uk::1ba10626-99df-444d-a1bd-0fae5db10e52" providerId="AD" clId="Web-{57C90327-F3BF-2A02-2BC0-8D6343B2C7A0}" dt="2023-10-04T19:08:36.145" v="1382" actId="1076"/>
          <ac:spMkLst>
            <pc:docMk/>
            <pc:sldMk cId="1499776338" sldId="283"/>
            <ac:spMk id="167" creationId="{8A1DCCCA-C35F-4933-BD41-B19623E1AAC8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8:36.160" v="1383" actId="1076"/>
          <ac:spMkLst>
            <pc:docMk/>
            <pc:sldMk cId="1499776338" sldId="283"/>
            <ac:spMk id="169" creationId="{BB6CAF1C-9A61-FCF8-3F4F-1185C58E3634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27.993" v="1306"/>
          <ac:spMkLst>
            <pc:docMk/>
            <pc:sldMk cId="1499776338" sldId="283"/>
            <ac:spMk id="171" creationId="{78CEDE5A-6B92-6CC1-1590-6EC1376C10C8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27.993" v="1305"/>
          <ac:spMkLst>
            <pc:docMk/>
            <pc:sldMk cId="1499776338" sldId="283"/>
            <ac:spMk id="173" creationId="{D0B87C5F-1286-2C23-D137-D4F490DF362C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15.258" v="1302"/>
          <ac:spMkLst>
            <pc:docMk/>
            <pc:sldMk cId="1499776338" sldId="283"/>
            <ac:spMk id="175" creationId="{2221BEF1-EFFE-ACC6-A9FA-81826396F075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15.258" v="1301"/>
          <ac:spMkLst>
            <pc:docMk/>
            <pc:sldMk cId="1499776338" sldId="283"/>
            <ac:spMk id="177" creationId="{3E6102D0-1305-19F1-6220-160C090BB963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27.993" v="1304"/>
          <ac:spMkLst>
            <pc:docMk/>
            <pc:sldMk cId="1499776338" sldId="283"/>
            <ac:spMk id="179" creationId="{1BDFEC60-B724-F8AF-02E4-892AFAFC8E2F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27.993" v="1303"/>
          <ac:spMkLst>
            <pc:docMk/>
            <pc:sldMk cId="1499776338" sldId="283"/>
            <ac:spMk id="181" creationId="{895E768F-BABA-6644-581D-036AD8DCCA44}"/>
          </ac:spMkLst>
        </pc:spChg>
        <pc:spChg chg="add mod">
          <ac:chgData name="Segarra, Carlos" userId="S::cs1620@ic.ac.uk::1ba10626-99df-444d-a1bd-0fae5db10e52" providerId="AD" clId="Web-{57C90327-F3BF-2A02-2BC0-8D6343B2C7A0}" dt="2023-10-04T19:08:36.176" v="1384" actId="1076"/>
          <ac:spMkLst>
            <pc:docMk/>
            <pc:sldMk cId="1499776338" sldId="283"/>
            <ac:spMk id="183" creationId="{F55D8FFD-6B88-74AA-2734-234EB3BC6BB6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8:24.222" v="1380"/>
          <ac:spMkLst>
            <pc:docMk/>
            <pc:sldMk cId="1499776338" sldId="283"/>
            <ac:spMk id="185" creationId="{F1B99095-7BE7-D418-4B98-5F6535645ACC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15.258" v="1300"/>
          <ac:spMkLst>
            <pc:docMk/>
            <pc:sldMk cId="1499776338" sldId="283"/>
            <ac:spMk id="187" creationId="{06091174-B868-5A6B-B9EF-839D7954A825}"/>
          </ac:spMkLst>
        </pc:spChg>
        <pc:spChg chg="add del mod">
          <ac:chgData name="Segarra, Carlos" userId="S::cs1620@ic.ac.uk::1ba10626-99df-444d-a1bd-0fae5db10e52" providerId="AD" clId="Web-{57C90327-F3BF-2A02-2BC0-8D6343B2C7A0}" dt="2023-10-04T19:05:15.242" v="1299"/>
          <ac:spMkLst>
            <pc:docMk/>
            <pc:sldMk cId="1499776338" sldId="283"/>
            <ac:spMk id="189" creationId="{8D98159E-DBE5-FFD1-62D2-C2787A85EF2F}"/>
          </ac:spMkLst>
        </pc:spChg>
        <pc:spChg chg="add mod">
          <ac:chgData name="Segarra, Carlos" userId="S::cs1620@ic.ac.uk::1ba10626-99df-444d-a1bd-0fae5db10e52" providerId="AD" clId="Web-{57C90327-F3BF-2A02-2BC0-8D6343B2C7A0}" dt="2023-10-04T19:09:51.743" v="1415" actId="1076"/>
          <ac:spMkLst>
            <pc:docMk/>
            <pc:sldMk cId="1499776338" sldId="283"/>
            <ac:spMk id="192" creationId="{6910A8DB-4ED2-B5E8-81DD-F26CB2EF7DA0}"/>
          </ac:spMkLst>
        </pc:spChg>
        <pc:spChg chg="add mod">
          <ac:chgData name="Segarra, Carlos" userId="S::cs1620@ic.ac.uk::1ba10626-99df-444d-a1bd-0fae5db10e52" providerId="AD" clId="Web-{57C90327-F3BF-2A02-2BC0-8D6343B2C7A0}" dt="2023-10-04T19:10:26.808" v="1420"/>
          <ac:spMkLst>
            <pc:docMk/>
            <pc:sldMk cId="1499776338" sldId="283"/>
            <ac:spMk id="193" creationId="{EF2611B9-83CB-A9BC-1116-633E4CEC3183}"/>
          </ac:spMkLst>
        </pc:spChg>
        <pc:spChg chg="add mod">
          <ac:chgData name="Segarra, Carlos" userId="S::cs1620@ic.ac.uk::1ba10626-99df-444d-a1bd-0fae5db10e52" providerId="AD" clId="Web-{57C90327-F3BF-2A02-2BC0-8D6343B2C7A0}" dt="2023-10-04T19:10:26.823" v="1421"/>
          <ac:spMkLst>
            <pc:docMk/>
            <pc:sldMk cId="1499776338" sldId="283"/>
            <ac:spMk id="194" creationId="{9AF652EC-DA7F-CF38-96E2-66C1BE967E54}"/>
          </ac:spMkLst>
        </pc:spChg>
        <pc:spChg chg="add mod">
          <ac:chgData name="Segarra, Carlos" userId="S::cs1620@ic.ac.uk::1ba10626-99df-444d-a1bd-0fae5db10e52" providerId="AD" clId="Web-{57C90327-F3BF-2A02-2BC0-8D6343B2C7A0}" dt="2023-10-04T19:09:51.774" v="1418" actId="1076"/>
          <ac:spMkLst>
            <pc:docMk/>
            <pc:sldMk cId="1499776338" sldId="283"/>
            <ac:spMk id="195" creationId="{6282EE6E-C581-72FA-23FD-4064BDE79B81}"/>
          </ac:spMkLst>
        </pc:spChg>
        <pc:spChg chg="add mod">
          <ac:chgData name="Segarra, Carlos" userId="S::cs1620@ic.ac.uk::1ba10626-99df-444d-a1bd-0fae5db10e52" providerId="AD" clId="Web-{57C90327-F3BF-2A02-2BC0-8D6343B2C7A0}" dt="2023-10-04T19:09:51.790" v="1419" actId="1076"/>
          <ac:spMkLst>
            <pc:docMk/>
            <pc:sldMk cId="1499776338" sldId="283"/>
            <ac:spMk id="196" creationId="{37B39112-DB42-83ED-0C47-17C366273505}"/>
          </ac:spMkLst>
        </pc:spChg>
        <pc:spChg chg="add del">
          <ac:chgData name="Segarra, Carlos" userId="S::cs1620@ic.ac.uk::1ba10626-99df-444d-a1bd-0fae5db10e52" providerId="AD" clId="Web-{57C90327-F3BF-2A02-2BC0-8D6343B2C7A0}" dt="2023-10-04T19:17:45.334" v="1452"/>
          <ac:spMkLst>
            <pc:docMk/>
            <pc:sldMk cId="1499776338" sldId="283"/>
            <ac:spMk id="199" creationId="{646A1105-1C15-9E97-8418-110B966A43BA}"/>
          </ac:spMkLst>
        </pc:spChg>
        <pc:spChg chg="add del">
          <ac:chgData name="Segarra, Carlos" userId="S::cs1620@ic.ac.uk::1ba10626-99df-444d-a1bd-0fae5db10e52" providerId="AD" clId="Web-{57C90327-F3BF-2A02-2BC0-8D6343B2C7A0}" dt="2023-10-04T19:17:45.334" v="1451"/>
          <ac:spMkLst>
            <pc:docMk/>
            <pc:sldMk cId="1499776338" sldId="283"/>
            <ac:spMk id="201" creationId="{6016CB6B-28D8-41F4-BEEC-6932764638E7}"/>
          </ac:spMkLst>
        </pc:spChg>
        <pc:spChg chg="add del">
          <ac:chgData name="Segarra, Carlos" userId="S::cs1620@ic.ac.uk::1ba10626-99df-444d-a1bd-0fae5db10e52" providerId="AD" clId="Web-{57C90327-F3BF-2A02-2BC0-8D6343B2C7A0}" dt="2023-10-04T19:17:45.334" v="1450"/>
          <ac:spMkLst>
            <pc:docMk/>
            <pc:sldMk cId="1499776338" sldId="283"/>
            <ac:spMk id="203" creationId="{F5E49763-D9DE-DA8E-C07C-16F2AC2D371F}"/>
          </ac:spMkLst>
        </pc:spChg>
        <pc:spChg chg="add del">
          <ac:chgData name="Segarra, Carlos" userId="S::cs1620@ic.ac.uk::1ba10626-99df-444d-a1bd-0fae5db10e52" providerId="AD" clId="Web-{57C90327-F3BF-2A02-2BC0-8D6343B2C7A0}" dt="2023-10-04T19:17:45.334" v="1449"/>
          <ac:spMkLst>
            <pc:docMk/>
            <pc:sldMk cId="1499776338" sldId="283"/>
            <ac:spMk id="205" creationId="{58DC3ED6-AC85-5487-9D43-B35DEC5347B1}"/>
          </ac:spMkLst>
        </pc:spChg>
        <pc:spChg chg="add mod">
          <ac:chgData name="Segarra, Carlos" userId="S::cs1620@ic.ac.uk::1ba10626-99df-444d-a1bd-0fae5db10e52" providerId="AD" clId="Web-{57C90327-F3BF-2A02-2BC0-8D6343B2C7A0}" dt="2023-10-04T19:30:57.575" v="1546" actId="1076"/>
          <ac:spMkLst>
            <pc:docMk/>
            <pc:sldMk cId="1499776338" sldId="283"/>
            <ac:spMk id="207" creationId="{EE1B0FDB-D1F8-FEA3-B884-9E2FD50B89AD}"/>
          </ac:spMkLst>
        </pc:spChg>
        <pc:spChg chg="add mod">
          <ac:chgData name="Segarra, Carlos" userId="S::cs1620@ic.ac.uk::1ba10626-99df-444d-a1bd-0fae5db10e52" providerId="AD" clId="Web-{57C90327-F3BF-2A02-2BC0-8D6343B2C7A0}" dt="2023-10-04T19:30:57.591" v="1547" actId="1076"/>
          <ac:spMkLst>
            <pc:docMk/>
            <pc:sldMk cId="1499776338" sldId="283"/>
            <ac:spMk id="209" creationId="{62F5B537-2C83-0C47-93B3-70DD0F9B5693}"/>
          </ac:spMkLst>
        </pc:spChg>
        <pc:spChg chg="add mod">
          <ac:chgData name="Segarra, Carlos" userId="S::cs1620@ic.ac.uk::1ba10626-99df-444d-a1bd-0fae5db10e52" providerId="AD" clId="Web-{57C90327-F3BF-2A02-2BC0-8D6343B2C7A0}" dt="2023-10-04T19:30:57.607" v="1548" actId="1076"/>
          <ac:spMkLst>
            <pc:docMk/>
            <pc:sldMk cId="1499776338" sldId="283"/>
            <ac:spMk id="211" creationId="{9794DFF2-9549-68FB-22DD-1A47BDD4AB07}"/>
          </ac:spMkLst>
        </pc:spChg>
        <pc:spChg chg="add mod">
          <ac:chgData name="Segarra, Carlos" userId="S::cs1620@ic.ac.uk::1ba10626-99df-444d-a1bd-0fae5db10e52" providerId="AD" clId="Web-{57C90327-F3BF-2A02-2BC0-8D6343B2C7A0}" dt="2023-10-04T19:30:57.607" v="1549" actId="1076"/>
          <ac:spMkLst>
            <pc:docMk/>
            <pc:sldMk cId="1499776338" sldId="283"/>
            <ac:spMk id="213" creationId="{90B080E1-7F41-D12A-7DFB-0C3312EFFB5E}"/>
          </ac:spMkLst>
        </pc:spChg>
        <pc:spChg chg="add mod">
          <ac:chgData name="Segarra, Carlos" userId="S::cs1620@ic.ac.uk::1ba10626-99df-444d-a1bd-0fae5db10e52" providerId="AD" clId="Web-{57C90327-F3BF-2A02-2BC0-8D6343B2C7A0}" dt="2023-10-04T19:27:45.136" v="1499"/>
          <ac:spMkLst>
            <pc:docMk/>
            <pc:sldMk cId="1499776338" sldId="283"/>
            <ac:spMk id="215" creationId="{7F703849-4F4A-994E-6DAC-37A31FBB88F5}"/>
          </ac:spMkLst>
        </pc:spChg>
        <pc:spChg chg="add mod">
          <ac:chgData name="Segarra, Carlos" userId="S::cs1620@ic.ac.uk::1ba10626-99df-444d-a1bd-0fae5db10e52" providerId="AD" clId="Web-{57C90327-F3BF-2A02-2BC0-8D6343B2C7A0}" dt="2023-10-04T19:27:45.151" v="1500"/>
          <ac:spMkLst>
            <pc:docMk/>
            <pc:sldMk cId="1499776338" sldId="283"/>
            <ac:spMk id="217" creationId="{DBAE600C-8EC5-B2EF-E897-76D57033A379}"/>
          </ac:spMkLst>
        </pc:spChg>
        <pc:spChg chg="add mod">
          <ac:chgData name="Segarra, Carlos" userId="S::cs1620@ic.ac.uk::1ba10626-99df-444d-a1bd-0fae5db10e52" providerId="AD" clId="Web-{57C90327-F3BF-2A02-2BC0-8D6343B2C7A0}" dt="2023-10-04T19:29:40.711" v="1529" actId="1076"/>
          <ac:spMkLst>
            <pc:docMk/>
            <pc:sldMk cId="1499776338" sldId="283"/>
            <ac:spMk id="219" creationId="{989F7E02-103C-0ACD-5F58-624FC28DCB7F}"/>
          </ac:spMkLst>
        </pc:spChg>
        <pc:spChg chg="add mod">
          <ac:chgData name="Segarra, Carlos" userId="S::cs1620@ic.ac.uk::1ba10626-99df-444d-a1bd-0fae5db10e52" providerId="AD" clId="Web-{57C90327-F3BF-2A02-2BC0-8D6343B2C7A0}" dt="2023-10-04T19:29:40.711" v="1530" actId="1076"/>
          <ac:spMkLst>
            <pc:docMk/>
            <pc:sldMk cId="1499776338" sldId="283"/>
            <ac:spMk id="221" creationId="{BFD78262-BF76-6FB4-6E27-D1AE0DCE6023}"/>
          </ac:spMkLst>
        </pc:spChg>
        <pc:picChg chg="add mod">
          <ac:chgData name="Segarra, Carlos" userId="S::cs1620@ic.ac.uk::1ba10626-99df-444d-a1bd-0fae5db10e52" providerId="AD" clId="Web-{57C90327-F3BF-2A02-2BC0-8D6343B2C7A0}" dt="2023-10-04T18:59:25.846" v="895" actId="1076"/>
          <ac:picMkLst>
            <pc:docMk/>
            <pc:sldMk cId="1499776338" sldId="283"/>
            <ac:picMk id="7" creationId="{258791CD-71FA-4A4B-0FF1-6DE67DA1A862}"/>
          </ac:picMkLst>
        </pc:picChg>
        <pc:picChg chg="add del">
          <ac:chgData name="Segarra, Carlos" userId="S::cs1620@ic.ac.uk::1ba10626-99df-444d-a1bd-0fae5db10e52" providerId="AD" clId="Web-{57C90327-F3BF-2A02-2BC0-8D6343B2C7A0}" dt="2023-10-04T18:36:15.638" v="790"/>
          <ac:picMkLst>
            <pc:docMk/>
            <pc:sldMk cId="1499776338" sldId="283"/>
            <ac:picMk id="9" creationId="{7972110B-1CB6-A1AF-55CC-82131209023D}"/>
          </ac:picMkLst>
        </pc:picChg>
        <pc:picChg chg="add mod">
          <ac:chgData name="Segarra, Carlos" userId="S::cs1620@ic.ac.uk::1ba10626-99df-444d-a1bd-0fae5db10e52" providerId="AD" clId="Web-{57C90327-F3BF-2A02-2BC0-8D6343B2C7A0}" dt="2023-10-04T18:59:25.862" v="896" actId="1076"/>
          <ac:picMkLst>
            <pc:docMk/>
            <pc:sldMk cId="1499776338" sldId="283"/>
            <ac:picMk id="11" creationId="{A51659AA-B302-6D78-DF2E-5CF9F3CB28D6}"/>
          </ac:picMkLst>
        </pc:picChg>
        <pc:picChg chg="add del mod">
          <ac:chgData name="Segarra, Carlos" userId="S::cs1620@ic.ac.uk::1ba10626-99df-444d-a1bd-0fae5db10e52" providerId="AD" clId="Web-{57C90327-F3BF-2A02-2BC0-8D6343B2C7A0}" dt="2023-10-04T18:42:10.331" v="820"/>
          <ac:picMkLst>
            <pc:docMk/>
            <pc:sldMk cId="1499776338" sldId="283"/>
            <ac:picMk id="14" creationId="{812512BC-586B-28BF-76DE-1DDE53A4451A}"/>
          </ac:picMkLst>
        </pc:picChg>
        <pc:picChg chg="add del mod">
          <ac:chgData name="Segarra, Carlos" userId="S::cs1620@ic.ac.uk::1ba10626-99df-444d-a1bd-0fae5db10e52" providerId="AD" clId="Web-{57C90327-F3BF-2A02-2BC0-8D6343B2C7A0}" dt="2023-10-04T18:53:16.293" v="835"/>
          <ac:picMkLst>
            <pc:docMk/>
            <pc:sldMk cId="1499776338" sldId="283"/>
            <ac:picMk id="15" creationId="{F09D17F1-95CF-6A28-EEDB-A7BDCB4C1CFF}"/>
          </ac:picMkLst>
        </pc:picChg>
        <pc:picChg chg="add mod">
          <ac:chgData name="Segarra, Carlos" userId="S::cs1620@ic.ac.uk::1ba10626-99df-444d-a1bd-0fae5db10e52" providerId="AD" clId="Web-{57C90327-F3BF-2A02-2BC0-8D6343B2C7A0}" dt="2023-10-04T18:57:14.823" v="845" actId="1076"/>
          <ac:picMkLst>
            <pc:docMk/>
            <pc:sldMk cId="1499776338" sldId="283"/>
            <ac:picMk id="16" creationId="{A7A0065B-A7D1-6276-64A5-1BBE11CC8625}"/>
          </ac:picMkLst>
        </pc:picChg>
        <pc:picChg chg="add del">
          <ac:chgData name="Segarra, Carlos" userId="S::cs1620@ic.ac.uk::1ba10626-99df-444d-a1bd-0fae5db10e52" providerId="AD" clId="Web-{57C90327-F3BF-2A02-2BC0-8D6343B2C7A0}" dt="2023-10-04T19:04:41.709" v="1170"/>
          <ac:picMkLst>
            <pc:docMk/>
            <pc:sldMk cId="1499776338" sldId="283"/>
            <ac:picMk id="101" creationId="{6795FFE2-3FAF-E599-C0F4-A67104A8EE9A}"/>
          </ac:picMkLst>
        </pc:picChg>
        <pc:picChg chg="add del mod">
          <ac:chgData name="Segarra, Carlos" userId="S::cs1620@ic.ac.uk::1ba10626-99df-444d-a1bd-0fae5db10e52" providerId="AD" clId="Web-{57C90327-F3BF-2A02-2BC0-8D6343B2C7A0}" dt="2023-10-04T19:05:50.369" v="1342"/>
          <ac:picMkLst>
            <pc:docMk/>
            <pc:sldMk cId="1499776338" sldId="283"/>
            <ac:picMk id="191" creationId="{44A01059-7F68-A9F0-DC03-F28952C8160C}"/>
          </ac:picMkLst>
        </pc:picChg>
        <pc:picChg chg="add mod">
          <ac:chgData name="Segarra, Carlos" userId="S::cs1620@ic.ac.uk::1ba10626-99df-444d-a1bd-0fae5db10e52" providerId="AD" clId="Web-{57C90327-F3BF-2A02-2BC0-8D6343B2C7A0}" dt="2023-10-04T19:16:37.049" v="1440" actId="1076"/>
          <ac:picMkLst>
            <pc:docMk/>
            <pc:sldMk cId="1499776338" sldId="283"/>
            <ac:picMk id="197" creationId="{5B14F98D-9133-C97F-5AB6-48B294B82770}"/>
          </ac:picMkLst>
        </pc:picChg>
        <pc:cxnChg chg="add mod">
          <ac:chgData name="Segarra, Carlos" userId="S::cs1620@ic.ac.uk::1ba10626-99df-444d-a1bd-0fae5db10e52" providerId="AD" clId="Web-{57C90327-F3BF-2A02-2BC0-8D6343B2C7A0}" dt="2023-10-04T19:02:18.731" v="971" actId="14100"/>
          <ac:cxnSpMkLst>
            <pc:docMk/>
            <pc:sldMk cId="1499776338" sldId="283"/>
            <ac:cxnSpMk id="22" creationId="{14303401-6116-A310-6EFC-F1D62E9A19D5}"/>
          </ac:cxnSpMkLst>
        </pc:cxnChg>
        <pc:cxnChg chg="add mod">
          <ac:chgData name="Segarra, Carlos" userId="S::cs1620@ic.ac.uk::1ba10626-99df-444d-a1bd-0fae5db10e52" providerId="AD" clId="Web-{57C90327-F3BF-2A02-2BC0-8D6343B2C7A0}" dt="2023-10-04T19:02:35.607" v="975" actId="14100"/>
          <ac:cxnSpMkLst>
            <pc:docMk/>
            <pc:sldMk cId="1499776338" sldId="283"/>
            <ac:cxnSpMk id="23" creationId="{92FA0341-6F91-BE58-4B50-69577ECDA8AC}"/>
          </ac:cxnSpMkLst>
        </pc:cxnChg>
      </pc:sldChg>
      <pc:sldChg chg="addSp delSp modSp new">
        <pc:chgData name="Segarra, Carlos" userId="S::cs1620@ic.ac.uk::1ba10626-99df-444d-a1bd-0fae5db10e52" providerId="AD" clId="Web-{57C90327-F3BF-2A02-2BC0-8D6343B2C7A0}" dt="2023-10-04T18:53:25.684" v="840" actId="1076"/>
        <pc:sldMkLst>
          <pc:docMk/>
          <pc:sldMk cId="1084701331" sldId="284"/>
        </pc:sldMkLst>
        <pc:spChg chg="del">
          <ac:chgData name="Segarra, Carlos" userId="S::cs1620@ic.ac.uk::1ba10626-99df-444d-a1bd-0fae5db10e52" providerId="AD" clId="Web-{57C90327-F3BF-2A02-2BC0-8D6343B2C7A0}" dt="2023-10-04T18:42:24.973" v="822"/>
          <ac:spMkLst>
            <pc:docMk/>
            <pc:sldMk cId="1084701331" sldId="284"/>
            <ac:spMk id="3" creationId="{FD00681D-A6AA-78BD-2D7B-8830D289BA90}"/>
          </ac:spMkLst>
        </pc:spChg>
        <pc:picChg chg="add del mod">
          <ac:chgData name="Segarra, Carlos" userId="S::cs1620@ic.ac.uk::1ba10626-99df-444d-a1bd-0fae5db10e52" providerId="AD" clId="Web-{57C90327-F3BF-2A02-2BC0-8D6343B2C7A0}" dt="2023-10-04T18:53:20.434" v="836"/>
          <ac:picMkLst>
            <pc:docMk/>
            <pc:sldMk cId="1084701331" sldId="284"/>
            <ac:picMk id="6" creationId="{4E79D1AA-6755-8B7C-5950-712412494FE6}"/>
          </ac:picMkLst>
        </pc:picChg>
        <pc:picChg chg="add mod">
          <ac:chgData name="Segarra, Carlos" userId="S::cs1620@ic.ac.uk::1ba10626-99df-444d-a1bd-0fae5db10e52" providerId="AD" clId="Web-{57C90327-F3BF-2A02-2BC0-8D6343B2C7A0}" dt="2023-10-04T18:53:25.684" v="840" actId="1076"/>
          <ac:picMkLst>
            <pc:docMk/>
            <pc:sldMk cId="1084701331" sldId="284"/>
            <ac:picMk id="7" creationId="{9DDAA89A-2F73-EE9E-9512-E64C33A0048B}"/>
          </ac:picMkLst>
        </pc:picChg>
      </pc:sldChg>
      <pc:sldChg chg="addSp delSp modSp new addAnim delAnim modNotes">
        <pc:chgData name="Segarra, Carlos" userId="S::cs1620@ic.ac.uk::1ba10626-99df-444d-a1bd-0fae5db10e52" providerId="AD" clId="Web-{57C90327-F3BF-2A02-2BC0-8D6343B2C7A0}" dt="2023-10-04T19:45:05.489" v="2050" actId="1076"/>
        <pc:sldMkLst>
          <pc:docMk/>
          <pc:sldMk cId="812007762" sldId="285"/>
        </pc:sldMkLst>
        <pc:spChg chg="mod">
          <ac:chgData name="Segarra, Carlos" userId="S::cs1620@ic.ac.uk::1ba10626-99df-444d-a1bd-0fae5db10e52" providerId="AD" clId="Web-{57C90327-F3BF-2A02-2BC0-8D6343B2C7A0}" dt="2023-10-04T19:35:04.934" v="1578" actId="20577"/>
          <ac:spMkLst>
            <pc:docMk/>
            <pc:sldMk cId="812007762" sldId="285"/>
            <ac:spMk id="2" creationId="{94773201-4E96-4401-D032-F02ECA52481C}"/>
          </ac:spMkLst>
        </pc:spChg>
        <pc:spChg chg="del">
          <ac:chgData name="Segarra, Carlos" userId="S::cs1620@ic.ac.uk::1ba10626-99df-444d-a1bd-0fae5db10e52" providerId="AD" clId="Web-{57C90327-F3BF-2A02-2BC0-8D6343B2C7A0}" dt="2023-10-04T19:42:51.294" v="1966"/>
          <ac:spMkLst>
            <pc:docMk/>
            <pc:sldMk cId="812007762" sldId="285"/>
            <ac:spMk id="3" creationId="{53A51C2B-E175-5397-8E72-E582C1504D58}"/>
          </ac:spMkLst>
        </pc:spChg>
        <pc:spChg chg="mod">
          <ac:chgData name="Segarra, Carlos" userId="S::cs1620@ic.ac.uk::1ba10626-99df-444d-a1bd-0fae5db10e52" providerId="AD" clId="Web-{57C90327-F3BF-2A02-2BC0-8D6343B2C7A0}" dt="2023-10-04T19:38:38.153" v="1800" actId="20577"/>
          <ac:spMkLst>
            <pc:docMk/>
            <pc:sldMk cId="812007762" sldId="285"/>
            <ac:spMk id="4" creationId="{910E10FA-4916-3B14-65A4-169287A1DD3E}"/>
          </ac:spMkLst>
        </pc:spChg>
        <pc:spChg chg="add mod">
          <ac:chgData name="Segarra, Carlos" userId="S::cs1620@ic.ac.uk::1ba10626-99df-444d-a1bd-0fae5db10e52" providerId="AD" clId="Web-{57C90327-F3BF-2A02-2BC0-8D6343B2C7A0}" dt="2023-10-04T19:44:52.817" v="2047" actId="1076"/>
          <ac:spMkLst>
            <pc:docMk/>
            <pc:sldMk cId="812007762" sldId="285"/>
            <ac:spMk id="7" creationId="{BF0A9A45-CC3A-5CC7-24D1-F0791066C058}"/>
          </ac:spMkLst>
        </pc:spChg>
        <pc:spChg chg="add">
          <ac:chgData name="Segarra, Carlos" userId="S::cs1620@ic.ac.uk::1ba10626-99df-444d-a1bd-0fae5db10e52" providerId="AD" clId="Web-{57C90327-F3BF-2A02-2BC0-8D6343B2C7A0}" dt="2023-10-04T19:42:52.106" v="1968"/>
          <ac:spMkLst>
            <pc:docMk/>
            <pc:sldMk cId="812007762" sldId="285"/>
            <ac:spMk id="9" creationId="{EB15B6AF-48BB-7B4D-0BE4-936A2A4E36BB}"/>
          </ac:spMkLst>
        </pc:spChg>
        <pc:spChg chg="add">
          <ac:chgData name="Segarra, Carlos" userId="S::cs1620@ic.ac.uk::1ba10626-99df-444d-a1bd-0fae5db10e52" providerId="AD" clId="Web-{57C90327-F3BF-2A02-2BC0-8D6343B2C7A0}" dt="2023-10-04T19:42:52.122" v="1969"/>
          <ac:spMkLst>
            <pc:docMk/>
            <pc:sldMk cId="812007762" sldId="285"/>
            <ac:spMk id="11" creationId="{F6EE5203-0EE5-3635-92E5-6964BAE14C24}"/>
          </ac:spMkLst>
        </pc:spChg>
        <pc:spChg chg="add">
          <ac:chgData name="Segarra, Carlos" userId="S::cs1620@ic.ac.uk::1ba10626-99df-444d-a1bd-0fae5db10e52" providerId="AD" clId="Web-{57C90327-F3BF-2A02-2BC0-8D6343B2C7A0}" dt="2023-10-04T19:42:52.137" v="1970"/>
          <ac:spMkLst>
            <pc:docMk/>
            <pc:sldMk cId="812007762" sldId="285"/>
            <ac:spMk id="13" creationId="{A2F25AF2-9225-40BC-1BEF-CA62BAE3DD1D}"/>
          </ac:spMkLst>
        </pc:spChg>
        <pc:spChg chg="add">
          <ac:chgData name="Segarra, Carlos" userId="S::cs1620@ic.ac.uk::1ba10626-99df-444d-a1bd-0fae5db10e52" providerId="AD" clId="Web-{57C90327-F3BF-2A02-2BC0-8D6343B2C7A0}" dt="2023-10-04T19:42:52.137" v="1971"/>
          <ac:spMkLst>
            <pc:docMk/>
            <pc:sldMk cId="812007762" sldId="285"/>
            <ac:spMk id="15" creationId="{73CB8800-D36C-6E06-8FCE-5D2EB1D30FC6}"/>
          </ac:spMkLst>
        </pc:spChg>
        <pc:spChg chg="add mod">
          <ac:chgData name="Segarra, Carlos" userId="S::cs1620@ic.ac.uk::1ba10626-99df-444d-a1bd-0fae5db10e52" providerId="AD" clId="Web-{57C90327-F3BF-2A02-2BC0-8D6343B2C7A0}" dt="2023-10-04T19:45:05.489" v="2050" actId="1076"/>
          <ac:spMkLst>
            <pc:docMk/>
            <pc:sldMk cId="812007762" sldId="285"/>
            <ac:spMk id="21" creationId="{9E304DCA-2406-1A74-C2DD-42175E006ECB}"/>
          </ac:spMkLst>
        </pc:spChg>
        <pc:spChg chg="add">
          <ac:chgData name="Segarra, Carlos" userId="S::cs1620@ic.ac.uk::1ba10626-99df-444d-a1bd-0fae5db10e52" providerId="AD" clId="Web-{57C90327-F3BF-2A02-2BC0-8D6343B2C7A0}" dt="2023-10-04T19:42:52.200" v="1975"/>
          <ac:spMkLst>
            <pc:docMk/>
            <pc:sldMk cId="812007762" sldId="285"/>
            <ac:spMk id="23" creationId="{6A367D87-203A-880F-D696-9499C90AD3E8}"/>
          </ac:spMkLst>
        </pc:spChg>
        <pc:spChg chg="add">
          <ac:chgData name="Segarra, Carlos" userId="S::cs1620@ic.ac.uk::1ba10626-99df-444d-a1bd-0fae5db10e52" providerId="AD" clId="Web-{57C90327-F3BF-2A02-2BC0-8D6343B2C7A0}" dt="2023-10-04T19:42:52.216" v="1976"/>
          <ac:spMkLst>
            <pc:docMk/>
            <pc:sldMk cId="812007762" sldId="285"/>
            <ac:spMk id="25" creationId="{E24AF264-0EAD-23B9-88D8-3D2BF3ACC467}"/>
          </ac:spMkLst>
        </pc:spChg>
        <pc:spChg chg="add">
          <ac:chgData name="Segarra, Carlos" userId="S::cs1620@ic.ac.uk::1ba10626-99df-444d-a1bd-0fae5db10e52" providerId="AD" clId="Web-{57C90327-F3BF-2A02-2BC0-8D6343B2C7A0}" dt="2023-10-04T19:42:52.231" v="1977"/>
          <ac:spMkLst>
            <pc:docMk/>
            <pc:sldMk cId="812007762" sldId="285"/>
            <ac:spMk id="27" creationId="{6465550A-7B5C-47B0-0D2B-7D5B2269D2AD}"/>
          </ac:spMkLst>
        </pc:spChg>
        <pc:spChg chg="add">
          <ac:chgData name="Segarra, Carlos" userId="S::cs1620@ic.ac.uk::1ba10626-99df-444d-a1bd-0fae5db10e52" providerId="AD" clId="Web-{57C90327-F3BF-2A02-2BC0-8D6343B2C7A0}" dt="2023-10-04T19:42:52.247" v="1978"/>
          <ac:spMkLst>
            <pc:docMk/>
            <pc:sldMk cId="812007762" sldId="285"/>
            <ac:spMk id="29" creationId="{5BC23684-B36E-2341-47E5-EB75B0A81C84}"/>
          </ac:spMkLst>
        </pc:spChg>
        <pc:spChg chg="add">
          <ac:chgData name="Segarra, Carlos" userId="S::cs1620@ic.ac.uk::1ba10626-99df-444d-a1bd-0fae5db10e52" providerId="AD" clId="Web-{57C90327-F3BF-2A02-2BC0-8D6343B2C7A0}" dt="2023-10-04T19:42:52.325" v="1983"/>
          <ac:spMkLst>
            <pc:docMk/>
            <pc:sldMk cId="812007762" sldId="285"/>
            <ac:spMk id="39" creationId="{790C70D8-22D2-B4F7-8A15-142C3E62A200}"/>
          </ac:spMkLst>
        </pc:spChg>
        <pc:spChg chg="add">
          <ac:chgData name="Segarra, Carlos" userId="S::cs1620@ic.ac.uk::1ba10626-99df-444d-a1bd-0fae5db10e52" providerId="AD" clId="Web-{57C90327-F3BF-2A02-2BC0-8D6343B2C7A0}" dt="2023-10-04T19:42:52.341" v="1984"/>
          <ac:spMkLst>
            <pc:docMk/>
            <pc:sldMk cId="812007762" sldId="285"/>
            <ac:spMk id="41" creationId="{07D3CA9D-95C0-4542-27BD-9347A90F2EBA}"/>
          </ac:spMkLst>
        </pc:spChg>
        <pc:spChg chg="add">
          <ac:chgData name="Segarra, Carlos" userId="S::cs1620@ic.ac.uk::1ba10626-99df-444d-a1bd-0fae5db10e52" providerId="AD" clId="Web-{57C90327-F3BF-2A02-2BC0-8D6343B2C7A0}" dt="2023-10-04T19:42:52.356" v="1985"/>
          <ac:spMkLst>
            <pc:docMk/>
            <pc:sldMk cId="812007762" sldId="285"/>
            <ac:spMk id="43" creationId="{EAD29E9A-293A-C8CF-0515-298B7DDADF48}"/>
          </ac:spMkLst>
        </pc:spChg>
        <pc:spChg chg="add mod">
          <ac:chgData name="Segarra, Carlos" userId="S::cs1620@ic.ac.uk::1ba10626-99df-444d-a1bd-0fae5db10e52" providerId="AD" clId="Web-{57C90327-F3BF-2A02-2BC0-8D6343B2C7A0}" dt="2023-10-04T19:44:20.299" v="2042" actId="1076"/>
          <ac:spMkLst>
            <pc:docMk/>
            <pc:sldMk cId="812007762" sldId="285"/>
            <ac:spMk id="45" creationId="{80DA54AC-705E-1D94-5FE4-CB39A79F1871}"/>
          </ac:spMkLst>
        </pc:spChg>
        <pc:spChg chg="add mod">
          <ac:chgData name="Segarra, Carlos" userId="S::cs1620@ic.ac.uk::1ba10626-99df-444d-a1bd-0fae5db10e52" providerId="AD" clId="Web-{57C90327-F3BF-2A02-2BC0-8D6343B2C7A0}" dt="2023-10-04T19:44:23.987" v="2043" actId="1076"/>
          <ac:spMkLst>
            <pc:docMk/>
            <pc:sldMk cId="812007762" sldId="285"/>
            <ac:spMk id="57" creationId="{9F2471D7-3F8E-09ED-99FC-B643C538CC97}"/>
          </ac:spMkLst>
        </pc:spChg>
        <pc:spChg chg="add">
          <ac:chgData name="Segarra, Carlos" userId="S::cs1620@ic.ac.uk::1ba10626-99df-444d-a1bd-0fae5db10e52" providerId="AD" clId="Web-{57C90327-F3BF-2A02-2BC0-8D6343B2C7A0}" dt="2023-10-04T19:42:52.544" v="1997"/>
          <ac:spMkLst>
            <pc:docMk/>
            <pc:sldMk cId="812007762" sldId="285"/>
            <ac:spMk id="67" creationId="{219B18C6-84E8-B6B0-26F8-C7CC373C52F6}"/>
          </ac:spMkLst>
        </pc:spChg>
        <pc:spChg chg="add">
          <ac:chgData name="Segarra, Carlos" userId="S::cs1620@ic.ac.uk::1ba10626-99df-444d-a1bd-0fae5db10e52" providerId="AD" clId="Web-{57C90327-F3BF-2A02-2BC0-8D6343B2C7A0}" dt="2023-10-04T19:42:52.669" v="2004"/>
          <ac:spMkLst>
            <pc:docMk/>
            <pc:sldMk cId="812007762" sldId="285"/>
            <ac:spMk id="81" creationId="{B01D7BC4-9EBE-970D-9E77-8BD73806BA1D}"/>
          </ac:spMkLst>
        </pc:spChg>
        <pc:cxnChg chg="add">
          <ac:chgData name="Segarra, Carlos" userId="S::cs1620@ic.ac.uk::1ba10626-99df-444d-a1bd-0fae5db10e52" providerId="AD" clId="Web-{57C90327-F3BF-2A02-2BC0-8D6343B2C7A0}" dt="2023-10-04T19:42:52.153" v="1972"/>
          <ac:cxnSpMkLst>
            <pc:docMk/>
            <pc:sldMk cId="812007762" sldId="285"/>
            <ac:cxnSpMk id="17" creationId="{5719ECA9-97F0-A194-DB5B-4DA97981B10D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153" v="1973"/>
          <ac:cxnSpMkLst>
            <pc:docMk/>
            <pc:sldMk cId="812007762" sldId="285"/>
            <ac:cxnSpMk id="19" creationId="{4C51EE50-537A-5158-81C2-68373A1FCC26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262" v="1979"/>
          <ac:cxnSpMkLst>
            <pc:docMk/>
            <pc:sldMk cId="812007762" sldId="285"/>
            <ac:cxnSpMk id="31" creationId="{7B2E7D8D-FE31-2716-FE02-48412DDC0FF0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278" v="1980"/>
          <ac:cxnSpMkLst>
            <pc:docMk/>
            <pc:sldMk cId="812007762" sldId="285"/>
            <ac:cxnSpMk id="33" creationId="{8271E071-B5FD-1B12-6EE3-A86705167F0C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294" v="1981"/>
          <ac:cxnSpMkLst>
            <pc:docMk/>
            <pc:sldMk cId="812007762" sldId="285"/>
            <ac:cxnSpMk id="35" creationId="{9259306A-294F-FABE-FD20-AA0E20F1A1B2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309" v="1982"/>
          <ac:cxnSpMkLst>
            <pc:docMk/>
            <pc:sldMk cId="812007762" sldId="285"/>
            <ac:cxnSpMk id="37" creationId="{950F7FBC-5B7A-7978-BE5C-5C45BFEFAC16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387" v="1987"/>
          <ac:cxnSpMkLst>
            <pc:docMk/>
            <pc:sldMk cId="812007762" sldId="285"/>
            <ac:cxnSpMk id="47" creationId="{8CEC188D-9F23-8DE0-741F-511CE1E9361E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403" v="1988"/>
          <ac:cxnSpMkLst>
            <pc:docMk/>
            <pc:sldMk cId="812007762" sldId="285"/>
            <ac:cxnSpMk id="49" creationId="{135B0486-8985-009C-D33D-F991C3B6AB15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403" v="1989"/>
          <ac:cxnSpMkLst>
            <pc:docMk/>
            <pc:sldMk cId="812007762" sldId="285"/>
            <ac:cxnSpMk id="51" creationId="{3779D01B-81BF-8192-315C-3B6E180DF1CA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419" v="1990"/>
          <ac:cxnSpMkLst>
            <pc:docMk/>
            <pc:sldMk cId="812007762" sldId="285"/>
            <ac:cxnSpMk id="53" creationId="{5FDF108E-F712-257F-EC9B-05F9E9C95DA7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434" v="1991"/>
          <ac:cxnSpMkLst>
            <pc:docMk/>
            <pc:sldMk cId="812007762" sldId="285"/>
            <ac:cxnSpMk id="55" creationId="{D96E4ABE-3476-6186-4E8F-9B6288EB85FB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466" v="1993"/>
          <ac:cxnSpMkLst>
            <pc:docMk/>
            <pc:sldMk cId="812007762" sldId="285"/>
            <ac:cxnSpMk id="59" creationId="{78AC03F5-1C29-4108-1978-15AC39081130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481" v="1994"/>
          <ac:cxnSpMkLst>
            <pc:docMk/>
            <pc:sldMk cId="812007762" sldId="285"/>
            <ac:cxnSpMk id="61" creationId="{47E84C7E-343B-21F9-5FF2-F2E15BDD78B3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497" v="1995"/>
          <ac:cxnSpMkLst>
            <pc:docMk/>
            <pc:sldMk cId="812007762" sldId="285"/>
            <ac:cxnSpMk id="63" creationId="{2BA20B38-5494-10E0-2DEC-CAAFEFB7B0AB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512" v="1996"/>
          <ac:cxnSpMkLst>
            <pc:docMk/>
            <pc:sldMk cId="812007762" sldId="285"/>
            <ac:cxnSpMk id="65" creationId="{5CE9D343-5D3E-6818-FA3B-BA2CCD9D9059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559" v="1998"/>
          <ac:cxnSpMkLst>
            <pc:docMk/>
            <pc:sldMk cId="812007762" sldId="285"/>
            <ac:cxnSpMk id="69" creationId="{D421B176-7A65-BAA3-A226-27709E816C5F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575" v="1999"/>
          <ac:cxnSpMkLst>
            <pc:docMk/>
            <pc:sldMk cId="812007762" sldId="285"/>
            <ac:cxnSpMk id="71" creationId="{E79EF04D-8FA7-6DEF-0BAB-C7A82C2EDA12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591" v="2000"/>
          <ac:cxnSpMkLst>
            <pc:docMk/>
            <pc:sldMk cId="812007762" sldId="285"/>
            <ac:cxnSpMk id="73" creationId="{2B0F29B3-7B81-11B9-B18C-35F4B3184342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606" v="2001"/>
          <ac:cxnSpMkLst>
            <pc:docMk/>
            <pc:sldMk cId="812007762" sldId="285"/>
            <ac:cxnSpMk id="75" creationId="{1AC4C5E9-C63F-A661-95BB-4CE1A395B9AD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622" v="2002"/>
          <ac:cxnSpMkLst>
            <pc:docMk/>
            <pc:sldMk cId="812007762" sldId="285"/>
            <ac:cxnSpMk id="77" creationId="{F2AB7272-2EE5-1257-0342-78725812F8A7}"/>
          </ac:cxnSpMkLst>
        </pc:cxnChg>
        <pc:cxnChg chg="add">
          <ac:chgData name="Segarra, Carlos" userId="S::cs1620@ic.ac.uk::1ba10626-99df-444d-a1bd-0fae5db10e52" providerId="AD" clId="Web-{57C90327-F3BF-2A02-2BC0-8D6343B2C7A0}" dt="2023-10-04T19:42:52.637" v="2003"/>
          <ac:cxnSpMkLst>
            <pc:docMk/>
            <pc:sldMk cId="812007762" sldId="285"/>
            <ac:cxnSpMk id="79" creationId="{95C4895C-17CE-BB28-7C66-9B41DFCA6D46}"/>
          </ac:cxnSpMkLst>
        </pc:cxnChg>
      </pc:sldChg>
    </pc:docChg>
  </pc:docChgLst>
  <pc:docChgLst>
    <pc:chgData name="Segarra, Carlos" userId="S::cs1620@ic.ac.uk::1ba10626-99df-444d-a1bd-0fae5db10e52" providerId="AD" clId="Web-{CCD6EEA1-F8B4-C7D5-A1EC-8BA96824A2BC}"/>
    <pc:docChg chg="addSld delSld modSld sldOrd">
      <pc:chgData name="Segarra, Carlos" userId="S::cs1620@ic.ac.uk::1ba10626-99df-444d-a1bd-0fae5db10e52" providerId="AD" clId="Web-{CCD6EEA1-F8B4-C7D5-A1EC-8BA96824A2BC}" dt="2023-11-06T23:29:48.554" v="1159"/>
      <pc:docMkLst>
        <pc:docMk/>
      </pc:docMkLst>
      <pc:sldChg chg="addSp delSp modSp addAnim delAnim">
        <pc:chgData name="Segarra, Carlos" userId="S::cs1620@ic.ac.uk::1ba10626-99df-444d-a1bd-0fae5db10e52" providerId="AD" clId="Web-{CCD6EEA1-F8B4-C7D5-A1EC-8BA96824A2BC}" dt="2023-11-06T23:23:26.966" v="1099"/>
        <pc:sldMkLst>
          <pc:docMk/>
          <pc:sldMk cId="2138695268" sldId="301"/>
        </pc:sldMkLst>
        <pc:spChg chg="del mod">
          <ac:chgData name="Segarra, Carlos" userId="S::cs1620@ic.ac.uk::1ba10626-99df-444d-a1bd-0fae5db10e52" providerId="AD" clId="Web-{CCD6EEA1-F8B4-C7D5-A1EC-8BA96824A2BC}" dt="2023-11-06T23:22:04.446" v="1086"/>
          <ac:spMkLst>
            <pc:docMk/>
            <pc:sldMk cId="2138695268" sldId="301"/>
            <ac:spMk id="3" creationId="{3EF97CE4-48C6-0E7A-2C75-32621939CAC5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44.756" v="861"/>
          <ac:spMkLst>
            <pc:docMk/>
            <pc:sldMk cId="2138695268" sldId="301"/>
            <ac:spMk id="7" creationId="{A4C08A2C-FCFD-F619-38C8-71CB0450FFF6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46.350" v="862"/>
          <ac:spMkLst>
            <pc:docMk/>
            <pc:sldMk cId="2138695268" sldId="301"/>
            <ac:spMk id="9" creationId="{9E589DA4-DB78-2463-4876-F9F7BF8E5A1F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44.741" v="860"/>
          <ac:spMkLst>
            <pc:docMk/>
            <pc:sldMk cId="2138695268" sldId="301"/>
            <ac:spMk id="11" creationId="{0AD4ADA0-1C2C-5AA5-95D4-A35B3F62C4F5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44.741" v="859"/>
          <ac:spMkLst>
            <pc:docMk/>
            <pc:sldMk cId="2138695268" sldId="301"/>
            <ac:spMk id="13" creationId="{E01F8EAF-E51D-3B31-FB47-F86B46D30BF9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04.478" v="966" actId="1076"/>
          <ac:spMkLst>
            <pc:docMk/>
            <pc:sldMk cId="2138695268" sldId="301"/>
            <ac:spMk id="15" creationId="{9BA24D3E-BC29-C64D-75AE-1E6475D389B0}"/>
          </ac:spMkLst>
        </pc:spChg>
        <pc:spChg chg="add del mod">
          <ac:chgData name="Segarra, Carlos" userId="S::cs1620@ic.ac.uk::1ba10626-99df-444d-a1bd-0fae5db10e52" providerId="AD" clId="Web-{CCD6EEA1-F8B4-C7D5-A1EC-8BA96824A2BC}" dt="2023-11-06T23:15:42.220" v="919"/>
          <ac:spMkLst>
            <pc:docMk/>
            <pc:sldMk cId="2138695268" sldId="301"/>
            <ac:spMk id="17" creationId="{EAD25F95-8F53-E02A-9714-039A893F3F84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04.494" v="967" actId="1076"/>
          <ac:spMkLst>
            <pc:docMk/>
            <pc:sldMk cId="2138695268" sldId="301"/>
            <ac:spMk id="19" creationId="{6545AE4B-AA98-0E44-BC4E-5AF0B3557B84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04.510" v="968" actId="1076"/>
          <ac:spMkLst>
            <pc:docMk/>
            <pc:sldMk cId="2138695268" sldId="301"/>
            <ac:spMk id="21" creationId="{F022588B-7C1E-5C38-4936-EE656B424A6E}"/>
          </ac:spMkLst>
        </pc:spChg>
        <pc:spChg chg="add del">
          <ac:chgData name="Segarra, Carlos" userId="S::cs1620@ic.ac.uk::1ba10626-99df-444d-a1bd-0fae5db10e52" providerId="AD" clId="Web-{CCD6EEA1-F8B4-C7D5-A1EC-8BA96824A2BC}" dt="2023-11-06T23:13:10.351" v="874"/>
          <ac:spMkLst>
            <pc:docMk/>
            <pc:sldMk cId="2138695268" sldId="301"/>
            <ac:spMk id="23" creationId="{66C9050F-CAF7-C53C-170E-9B5FD8FE2E8D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04.525" v="969" actId="1076"/>
          <ac:spMkLst>
            <pc:docMk/>
            <pc:sldMk cId="2138695268" sldId="301"/>
            <ac:spMk id="25" creationId="{42420CED-BB72-FA09-45AE-F73BDCB2A559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54.616" v="873"/>
          <ac:spMkLst>
            <pc:docMk/>
            <pc:sldMk cId="2138695268" sldId="301"/>
            <ac:spMk id="27" creationId="{13DB4C93-BC68-B73C-9135-C35D093649B6}"/>
          </ac:spMkLst>
        </pc:spChg>
        <pc:spChg chg="add del">
          <ac:chgData name="Segarra, Carlos" userId="S::cs1620@ic.ac.uk::1ba10626-99df-444d-a1bd-0fae5db10e52" providerId="AD" clId="Web-{CCD6EEA1-F8B4-C7D5-A1EC-8BA96824A2BC}" dt="2023-11-06T23:13:12.555" v="875"/>
          <ac:spMkLst>
            <pc:docMk/>
            <pc:sldMk cId="2138695268" sldId="301"/>
            <ac:spMk id="29" creationId="{5A0847D6-786B-E881-3C12-559B71999F46}"/>
          </ac:spMkLst>
        </pc:spChg>
        <pc:spChg chg="add del">
          <ac:chgData name="Segarra, Carlos" userId="S::cs1620@ic.ac.uk::1ba10626-99df-444d-a1bd-0fae5db10e52" providerId="AD" clId="Web-{CCD6EEA1-F8B4-C7D5-A1EC-8BA96824A2BC}" dt="2023-11-06T23:13:32.462" v="877"/>
          <ac:spMkLst>
            <pc:docMk/>
            <pc:sldMk cId="2138695268" sldId="301"/>
            <ac:spMk id="31" creationId="{D9134503-0F1E-6A75-4AE2-4BFCA940ECC4}"/>
          </ac:spMkLst>
        </pc:spChg>
        <pc:spChg chg="add del">
          <ac:chgData name="Segarra, Carlos" userId="S::cs1620@ic.ac.uk::1ba10626-99df-444d-a1bd-0fae5db10e52" providerId="AD" clId="Web-{CCD6EEA1-F8B4-C7D5-A1EC-8BA96824A2BC}" dt="2023-11-06T23:13:38.244" v="880"/>
          <ac:spMkLst>
            <pc:docMk/>
            <pc:sldMk cId="2138695268" sldId="301"/>
            <ac:spMk id="33" creationId="{42B3651E-CD15-93DE-4540-2C08619449C6}"/>
          </ac:spMkLst>
        </pc:spChg>
        <pc:spChg chg="add del">
          <ac:chgData name="Segarra, Carlos" userId="S::cs1620@ic.ac.uk::1ba10626-99df-444d-a1bd-0fae5db10e52" providerId="AD" clId="Web-{CCD6EEA1-F8B4-C7D5-A1EC-8BA96824A2BC}" dt="2023-11-06T23:13:38.244" v="879"/>
          <ac:spMkLst>
            <pc:docMk/>
            <pc:sldMk cId="2138695268" sldId="301"/>
            <ac:spMk id="35" creationId="{433DE2FE-D4AF-8F28-3C81-F75C8E9A2D71}"/>
          </ac:spMkLst>
        </pc:spChg>
        <pc:spChg chg="add del">
          <ac:chgData name="Segarra, Carlos" userId="S::cs1620@ic.ac.uk::1ba10626-99df-444d-a1bd-0fae5db10e52" providerId="AD" clId="Web-{CCD6EEA1-F8B4-C7D5-A1EC-8BA96824A2BC}" dt="2023-11-06T23:13:38.244" v="878"/>
          <ac:spMkLst>
            <pc:docMk/>
            <pc:sldMk cId="2138695268" sldId="301"/>
            <ac:spMk id="37" creationId="{633BD015-E28E-E18E-EADB-DB74A8841C92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04.541" v="970" actId="1076"/>
          <ac:spMkLst>
            <pc:docMk/>
            <pc:sldMk cId="2138695268" sldId="301"/>
            <ac:spMk id="39" creationId="{488C44F4-A86F-992E-EEB7-06D555DDAF57}"/>
          </ac:spMkLst>
        </pc:spChg>
        <pc:spChg chg="add del mod">
          <ac:chgData name="Segarra, Carlos" userId="S::cs1620@ic.ac.uk::1ba10626-99df-444d-a1bd-0fae5db10e52" providerId="AD" clId="Web-{CCD6EEA1-F8B4-C7D5-A1EC-8BA96824A2BC}" dt="2023-11-06T23:14:56.795" v="907"/>
          <ac:spMkLst>
            <pc:docMk/>
            <pc:sldMk cId="2138695268" sldId="301"/>
            <ac:spMk id="41" creationId="{ED68AD93-7BF0-7EC5-71B2-E6043310D4E5}"/>
          </ac:spMkLst>
        </pc:spChg>
        <pc:spChg chg="add del">
          <ac:chgData name="Segarra, Carlos" userId="S::cs1620@ic.ac.uk::1ba10626-99df-444d-a1bd-0fae5db10e52" providerId="AD" clId="Web-{CCD6EEA1-F8B4-C7D5-A1EC-8BA96824A2BC}" dt="2023-11-06T23:13:40.853" v="881"/>
          <ac:spMkLst>
            <pc:docMk/>
            <pc:sldMk cId="2138695268" sldId="301"/>
            <ac:spMk id="43" creationId="{273B8E00-E4F9-8370-DC30-829D202EA2B0}"/>
          </ac:spMkLst>
        </pc:spChg>
        <pc:spChg chg="add del">
          <ac:chgData name="Segarra, Carlos" userId="S::cs1620@ic.ac.uk::1ba10626-99df-444d-a1bd-0fae5db10e52" providerId="AD" clId="Web-{CCD6EEA1-F8B4-C7D5-A1EC-8BA96824A2BC}" dt="2023-11-06T23:15:44.908" v="921"/>
          <ac:spMkLst>
            <pc:docMk/>
            <pc:sldMk cId="2138695268" sldId="301"/>
            <ac:spMk id="45" creationId="{C60A3280-2867-C2FF-AE73-AD7130DAA309}"/>
          </ac:spMkLst>
        </pc:spChg>
        <pc:spChg chg="add del">
          <ac:chgData name="Segarra, Carlos" userId="S::cs1620@ic.ac.uk::1ba10626-99df-444d-a1bd-0fae5db10e52" providerId="AD" clId="Web-{CCD6EEA1-F8B4-C7D5-A1EC-8BA96824A2BC}" dt="2023-11-06T23:15:44.908" v="920"/>
          <ac:spMkLst>
            <pc:docMk/>
            <pc:sldMk cId="2138695268" sldId="301"/>
            <ac:spMk id="47" creationId="{50A54C19-D38A-BDEA-9FD0-751A50F0D4E0}"/>
          </ac:spMkLst>
        </pc:spChg>
        <pc:spChg chg="add del">
          <ac:chgData name="Segarra, Carlos" userId="S::cs1620@ic.ac.uk::1ba10626-99df-444d-a1bd-0fae5db10e52" providerId="AD" clId="Web-{CCD6EEA1-F8B4-C7D5-A1EC-8BA96824A2BC}" dt="2023-11-06T23:13:46.932" v="882"/>
          <ac:spMkLst>
            <pc:docMk/>
            <pc:sldMk cId="2138695268" sldId="301"/>
            <ac:spMk id="49" creationId="{2E1F8E66-5B4B-90D7-C3E0-7C397A5A9103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04.556" v="971" actId="1076"/>
          <ac:spMkLst>
            <pc:docMk/>
            <pc:sldMk cId="2138695268" sldId="301"/>
            <ac:spMk id="51" creationId="{C5873B94-53C3-0601-AE86-A27A8BB5C590}"/>
          </ac:spMkLst>
        </pc:spChg>
        <pc:spChg chg="add del mod">
          <ac:chgData name="Segarra, Carlos" userId="S::cs1620@ic.ac.uk::1ba10626-99df-444d-a1bd-0fae5db10e52" providerId="AD" clId="Web-{CCD6EEA1-F8B4-C7D5-A1EC-8BA96824A2BC}" dt="2023-11-06T23:15:42.220" v="918"/>
          <ac:spMkLst>
            <pc:docMk/>
            <pc:sldMk cId="2138695268" sldId="301"/>
            <ac:spMk id="53" creationId="{4DFAA640-D62D-92C9-76B8-2529848028B2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54.616" v="871"/>
          <ac:spMkLst>
            <pc:docMk/>
            <pc:sldMk cId="2138695268" sldId="301"/>
            <ac:spMk id="57" creationId="{9B5D7F90-0042-67B8-84ED-6F9239CBDD82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54.616" v="869"/>
          <ac:spMkLst>
            <pc:docMk/>
            <pc:sldMk cId="2138695268" sldId="301"/>
            <ac:spMk id="63" creationId="{994EE3E2-89E4-72EF-DFAD-00C1D50D2FF0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54.616" v="868"/>
          <ac:spMkLst>
            <pc:docMk/>
            <pc:sldMk cId="2138695268" sldId="301"/>
            <ac:spMk id="65" creationId="{B6E5C704-C3CC-27EC-B7ED-B47A8879CADF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54.616" v="867"/>
          <ac:spMkLst>
            <pc:docMk/>
            <pc:sldMk cId="2138695268" sldId="301"/>
            <ac:spMk id="67" creationId="{58F5135E-BF25-25E7-2430-DFA2BCE9F859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54.616" v="866"/>
          <ac:spMkLst>
            <pc:docMk/>
            <pc:sldMk cId="2138695268" sldId="301"/>
            <ac:spMk id="69" creationId="{EA213AC8-388F-95FD-28E7-0A3D97208838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54.616" v="864"/>
          <ac:spMkLst>
            <pc:docMk/>
            <pc:sldMk cId="2138695268" sldId="301"/>
            <ac:spMk id="73" creationId="{8DC7A2E5-9CDD-5149-3EA5-083A10B913FF}"/>
          </ac:spMkLst>
        </pc:spChg>
        <pc:spChg chg="add del">
          <ac:chgData name="Segarra, Carlos" userId="S::cs1620@ic.ac.uk::1ba10626-99df-444d-a1bd-0fae5db10e52" providerId="AD" clId="Web-{CCD6EEA1-F8B4-C7D5-A1EC-8BA96824A2BC}" dt="2023-11-06T23:12:54.616" v="863"/>
          <ac:spMkLst>
            <pc:docMk/>
            <pc:sldMk cId="2138695268" sldId="301"/>
            <ac:spMk id="75" creationId="{C9CBD2B1-5DC9-1EB8-B7E1-54B696676B3B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04.572" v="972" actId="1076"/>
          <ac:spMkLst>
            <pc:docMk/>
            <pc:sldMk cId="2138695268" sldId="301"/>
            <ac:spMk id="76" creationId="{ACDAE5DA-93E2-0EBB-CC3A-36F0B48E6075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04.588" v="973" actId="1076"/>
          <ac:spMkLst>
            <pc:docMk/>
            <pc:sldMk cId="2138695268" sldId="301"/>
            <ac:spMk id="77" creationId="{CE0315D9-E49E-E7C4-20A4-E8B51F1C4F80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04.603" v="974" actId="1076"/>
          <ac:spMkLst>
            <pc:docMk/>
            <pc:sldMk cId="2138695268" sldId="301"/>
            <ac:spMk id="78" creationId="{60BF9844-FE62-4B22-C760-1DB631E82A0C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04.619" v="975" actId="1076"/>
          <ac:spMkLst>
            <pc:docMk/>
            <pc:sldMk cId="2138695268" sldId="301"/>
            <ac:spMk id="79" creationId="{2BBD181D-0409-2E23-67FD-5736D7B38038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04.635" v="976" actId="1076"/>
          <ac:spMkLst>
            <pc:docMk/>
            <pc:sldMk cId="2138695268" sldId="301"/>
            <ac:spMk id="80" creationId="{90839E6B-21E8-B552-EC43-C98C05F2D094}"/>
          </ac:spMkLst>
        </pc:spChg>
        <pc:spChg chg="add mod">
          <ac:chgData name="Segarra, Carlos" userId="S::cs1620@ic.ac.uk::1ba10626-99df-444d-a1bd-0fae5db10e52" providerId="AD" clId="Web-{CCD6EEA1-F8B4-C7D5-A1EC-8BA96824A2BC}" dt="2023-11-06T23:19:01.544" v="1020" actId="14100"/>
          <ac:spMkLst>
            <pc:docMk/>
            <pc:sldMk cId="2138695268" sldId="301"/>
            <ac:spMk id="81" creationId="{884E3AAD-7317-8D3B-A48C-5A3674BD6D61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56.528" v="1016" actId="1076"/>
          <ac:spMkLst>
            <pc:docMk/>
            <pc:sldMk cId="2138695268" sldId="301"/>
            <ac:spMk id="82" creationId="{223A30D7-3CF4-2F6A-A02B-B583719A1B6D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50.200" v="1015" actId="1076"/>
          <ac:spMkLst>
            <pc:docMk/>
            <pc:sldMk cId="2138695268" sldId="301"/>
            <ac:spMk id="83" creationId="{7BF32080-4208-C158-925E-4EC1CB5BEF16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10.541" v="980" actId="1076"/>
          <ac:spMkLst>
            <pc:docMk/>
            <pc:sldMk cId="2138695268" sldId="301"/>
            <ac:spMk id="84" creationId="{585E7BC9-C15A-5DF5-210E-7A6B2D46CA90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56.560" v="1017" actId="1076"/>
          <ac:spMkLst>
            <pc:docMk/>
            <pc:sldMk cId="2138695268" sldId="301"/>
            <ac:spMk id="85" creationId="{8EA3FE58-358C-353D-E73F-E308E86FBE58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56.575" v="1018" actId="1076"/>
          <ac:spMkLst>
            <pc:docMk/>
            <pc:sldMk cId="2138695268" sldId="301"/>
            <ac:spMk id="86" creationId="{BA07F387-E933-E572-EB74-9425071501CD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56.591" v="1019" actId="1076"/>
          <ac:spMkLst>
            <pc:docMk/>
            <pc:sldMk cId="2138695268" sldId="301"/>
            <ac:spMk id="87" creationId="{1681B005-544E-A681-0EFC-EC8C7D77AE58}"/>
          </ac:spMkLst>
        </pc:spChg>
        <pc:spChg chg="add del mod">
          <ac:chgData name="Segarra, Carlos" userId="S::cs1620@ic.ac.uk::1ba10626-99df-444d-a1bd-0fae5db10e52" providerId="AD" clId="Web-{CCD6EEA1-F8B4-C7D5-A1EC-8BA96824A2BC}" dt="2023-11-06T23:18:45.637" v="1014"/>
          <ac:spMkLst>
            <pc:docMk/>
            <pc:sldMk cId="2138695268" sldId="301"/>
            <ac:spMk id="88" creationId="{7168E4A3-99E8-DBF7-FC32-BE46BC299B6C}"/>
          </ac:spMkLst>
        </pc:spChg>
        <pc:spChg chg="add del mod">
          <ac:chgData name="Segarra, Carlos" userId="S::cs1620@ic.ac.uk::1ba10626-99df-444d-a1bd-0fae5db10e52" providerId="AD" clId="Web-{CCD6EEA1-F8B4-C7D5-A1EC-8BA96824A2BC}" dt="2023-11-06T23:18:45.621" v="1013"/>
          <ac:spMkLst>
            <pc:docMk/>
            <pc:sldMk cId="2138695268" sldId="301"/>
            <ac:spMk id="89" creationId="{BD1DB331-00E0-FC40-EDE2-5B4A060E2FB9}"/>
          </ac:spMkLst>
        </pc:spChg>
        <pc:spChg chg="add del mod">
          <ac:chgData name="Segarra, Carlos" userId="S::cs1620@ic.ac.uk::1ba10626-99df-444d-a1bd-0fae5db10e52" providerId="AD" clId="Web-{CCD6EEA1-F8B4-C7D5-A1EC-8BA96824A2BC}" dt="2023-11-06T23:18:45.621" v="1012"/>
          <ac:spMkLst>
            <pc:docMk/>
            <pc:sldMk cId="2138695268" sldId="301"/>
            <ac:spMk id="90" creationId="{8D8F7EE0-7B81-2E9D-3F1C-373C3B24C5C9}"/>
          </ac:spMkLst>
        </pc:spChg>
        <pc:spChg chg="add del mod">
          <ac:chgData name="Segarra, Carlos" userId="S::cs1620@ic.ac.uk::1ba10626-99df-444d-a1bd-0fae5db10e52" providerId="AD" clId="Web-{CCD6EEA1-F8B4-C7D5-A1EC-8BA96824A2BC}" dt="2023-11-06T23:18:45.621" v="1011"/>
          <ac:spMkLst>
            <pc:docMk/>
            <pc:sldMk cId="2138695268" sldId="301"/>
            <ac:spMk id="91" creationId="{5D4A3094-A37A-8A4F-05A5-2ADAFB4F8DD0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28.636" v="999" actId="14100"/>
          <ac:spMkLst>
            <pc:docMk/>
            <pc:sldMk cId="2138695268" sldId="301"/>
            <ac:spMk id="92" creationId="{786001DB-149A-E563-4BFB-D2C9AE5BB29B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34.699" v="1009" actId="20577"/>
          <ac:spMkLst>
            <pc:docMk/>
            <pc:sldMk cId="2138695268" sldId="301"/>
            <ac:spMk id="93" creationId="{22CF1D47-81AA-A051-FB70-63F8D97F637F}"/>
          </ac:spMkLst>
        </pc:spChg>
        <pc:spChg chg="add mod">
          <ac:chgData name="Segarra, Carlos" userId="S::cs1620@ic.ac.uk::1ba10626-99df-444d-a1bd-0fae5db10e52" providerId="AD" clId="Web-{CCD6EEA1-F8B4-C7D5-A1EC-8BA96824A2BC}" dt="2023-11-06T23:18:21.557" v="996" actId="14100"/>
          <ac:spMkLst>
            <pc:docMk/>
            <pc:sldMk cId="2138695268" sldId="301"/>
            <ac:spMk id="94" creationId="{DFBA55F1-DB7F-2BEE-5CF0-28A2C12A3D96}"/>
          </ac:spMkLst>
        </pc:spChg>
        <pc:spChg chg="add mod">
          <ac:chgData name="Segarra, Carlos" userId="S::cs1620@ic.ac.uk::1ba10626-99df-444d-a1bd-0fae5db10e52" providerId="AD" clId="Web-{CCD6EEA1-F8B4-C7D5-A1EC-8BA96824A2BC}" dt="2023-11-06T23:22:01.211" v="1085" actId="1076"/>
          <ac:spMkLst>
            <pc:docMk/>
            <pc:sldMk cId="2138695268" sldId="301"/>
            <ac:spMk id="96" creationId="{E3FB8620-27AB-719B-1138-7AB43CCBEE42}"/>
          </ac:spMkLst>
        </pc:spChg>
        <pc:spChg chg="add del mod">
          <ac:chgData name="Segarra, Carlos" userId="S::cs1620@ic.ac.uk::1ba10626-99df-444d-a1bd-0fae5db10e52" providerId="AD" clId="Web-{CCD6EEA1-F8B4-C7D5-A1EC-8BA96824A2BC}" dt="2023-11-06T23:22:09.274" v="1087"/>
          <ac:spMkLst>
            <pc:docMk/>
            <pc:sldMk cId="2138695268" sldId="301"/>
            <ac:spMk id="98" creationId="{649EC7FA-05D4-0C5F-65C3-DFAC4BA9BF57}"/>
          </ac:spMkLst>
        </pc:spChg>
        <pc:spChg chg="add mod">
          <ac:chgData name="Segarra, Carlos" userId="S::cs1620@ic.ac.uk::1ba10626-99df-444d-a1bd-0fae5db10e52" providerId="AD" clId="Web-{CCD6EEA1-F8B4-C7D5-A1EC-8BA96824A2BC}" dt="2023-11-06T23:22:58.496" v="1092" actId="1076"/>
          <ac:spMkLst>
            <pc:docMk/>
            <pc:sldMk cId="2138695268" sldId="301"/>
            <ac:spMk id="99" creationId="{6EF8B86B-75EB-124C-C694-15429B8BF15A}"/>
          </ac:spMkLst>
        </pc:spChg>
        <pc:spChg chg="add mod">
          <ac:chgData name="Segarra, Carlos" userId="S::cs1620@ic.ac.uk::1ba10626-99df-444d-a1bd-0fae5db10e52" providerId="AD" clId="Web-{CCD6EEA1-F8B4-C7D5-A1EC-8BA96824A2BC}" dt="2023-11-06T23:23:06.028" v="1095" actId="1076"/>
          <ac:spMkLst>
            <pc:docMk/>
            <pc:sldMk cId="2138695268" sldId="301"/>
            <ac:spMk id="100" creationId="{AF3AB7FC-6C5C-4809-F481-ED5A8C278C66}"/>
          </ac:spMkLst>
        </pc:spChg>
        <pc:spChg chg="add mod">
          <ac:chgData name="Segarra, Carlos" userId="S::cs1620@ic.ac.uk::1ba10626-99df-444d-a1bd-0fae5db10e52" providerId="AD" clId="Web-{CCD6EEA1-F8B4-C7D5-A1EC-8BA96824A2BC}" dt="2023-11-06T23:23:14.325" v="1098" actId="1076"/>
          <ac:spMkLst>
            <pc:docMk/>
            <pc:sldMk cId="2138695268" sldId="301"/>
            <ac:spMk id="101" creationId="{8C0B68DF-E886-0D9A-E783-437A6F078CA9}"/>
          </ac:spMkLst>
        </pc:spChg>
        <pc:cxnChg chg="add del">
          <ac:chgData name="Segarra, Carlos" userId="S::cs1620@ic.ac.uk::1ba10626-99df-444d-a1bd-0fae5db10e52" providerId="AD" clId="Web-{CCD6EEA1-F8B4-C7D5-A1EC-8BA96824A2BC}" dt="2023-11-06T23:12:54.616" v="872"/>
          <ac:cxnSpMkLst>
            <pc:docMk/>
            <pc:sldMk cId="2138695268" sldId="301"/>
            <ac:cxnSpMk id="55" creationId="{551CAD2C-FA35-0345-A45D-32A1F5FA1226}"/>
          </ac:cxnSpMkLst>
        </pc:cxnChg>
        <pc:cxnChg chg="add del">
          <ac:chgData name="Segarra, Carlos" userId="S::cs1620@ic.ac.uk::1ba10626-99df-444d-a1bd-0fae5db10e52" providerId="AD" clId="Web-{CCD6EEA1-F8B4-C7D5-A1EC-8BA96824A2BC}" dt="2023-11-06T23:12:54.616" v="870"/>
          <ac:cxnSpMkLst>
            <pc:docMk/>
            <pc:sldMk cId="2138695268" sldId="301"/>
            <ac:cxnSpMk id="59" creationId="{F5138FB1-D8D2-7078-DE85-1DD9BA79BD4B}"/>
          </ac:cxnSpMkLst>
        </pc:cxnChg>
        <pc:cxnChg chg="add del">
          <ac:chgData name="Segarra, Carlos" userId="S::cs1620@ic.ac.uk::1ba10626-99df-444d-a1bd-0fae5db10e52" providerId="AD" clId="Web-{CCD6EEA1-F8B4-C7D5-A1EC-8BA96824A2BC}" dt="2023-11-06T23:13:51.260" v="883"/>
          <ac:cxnSpMkLst>
            <pc:docMk/>
            <pc:sldMk cId="2138695268" sldId="301"/>
            <ac:cxnSpMk id="61" creationId="{D98E04FE-C832-5FBC-9A96-D967E6C7EEF7}"/>
          </ac:cxnSpMkLst>
        </pc:cxnChg>
        <pc:cxnChg chg="add del">
          <ac:chgData name="Segarra, Carlos" userId="S::cs1620@ic.ac.uk::1ba10626-99df-444d-a1bd-0fae5db10e52" providerId="AD" clId="Web-{CCD6EEA1-F8B4-C7D5-A1EC-8BA96824A2BC}" dt="2023-11-06T23:12:54.616" v="865"/>
          <ac:cxnSpMkLst>
            <pc:docMk/>
            <pc:sldMk cId="2138695268" sldId="301"/>
            <ac:cxnSpMk id="71" creationId="{2F97DC08-32BA-8494-D54F-8C2C49EC8A54}"/>
          </ac:cxnSpMkLst>
        </pc:cxnChg>
      </pc:sldChg>
      <pc:sldChg chg="del">
        <pc:chgData name="Segarra, Carlos" userId="S::cs1620@ic.ac.uk::1ba10626-99df-444d-a1bd-0fae5db10e52" providerId="AD" clId="Web-{CCD6EEA1-F8B4-C7D5-A1EC-8BA96824A2BC}" dt="2023-11-06T23:07:23.846" v="822"/>
        <pc:sldMkLst>
          <pc:docMk/>
          <pc:sldMk cId="2785713624" sldId="307"/>
        </pc:sldMkLst>
      </pc:sldChg>
      <pc:sldChg chg="addSp delSp modSp addAnim delAnim modAnim">
        <pc:chgData name="Segarra, Carlos" userId="S::cs1620@ic.ac.uk::1ba10626-99df-444d-a1bd-0fae5db10e52" providerId="AD" clId="Web-{CCD6EEA1-F8B4-C7D5-A1EC-8BA96824A2BC}" dt="2023-11-06T23:06:52.657" v="821"/>
        <pc:sldMkLst>
          <pc:docMk/>
          <pc:sldMk cId="1414715158" sldId="314"/>
        </pc:sldMkLst>
        <pc:spChg chg="add mod">
          <ac:chgData name="Segarra, Carlos" userId="S::cs1620@ic.ac.uk::1ba10626-99df-444d-a1bd-0fae5db10e52" providerId="AD" clId="Web-{CCD6EEA1-F8B4-C7D5-A1EC-8BA96824A2BC}" dt="2023-11-06T22:11:28.255" v="65" actId="1076"/>
          <ac:spMkLst>
            <pc:docMk/>
            <pc:sldMk cId="1414715158" sldId="314"/>
            <ac:spMk id="3" creationId="{77C62288-C293-B3A5-4C16-A413C3D5E9E0}"/>
          </ac:spMkLst>
        </pc:spChg>
        <pc:spChg chg="add mod ord">
          <ac:chgData name="Segarra, Carlos" userId="S::cs1620@ic.ac.uk::1ba10626-99df-444d-a1bd-0fae5db10e52" providerId="AD" clId="Web-{CCD6EEA1-F8B4-C7D5-A1EC-8BA96824A2BC}" dt="2023-11-06T22:16:24.241" v="184" actId="20577"/>
          <ac:spMkLst>
            <pc:docMk/>
            <pc:sldMk cId="1414715158" sldId="314"/>
            <ac:spMk id="6" creationId="{E35F372F-6CB4-74E8-A8E2-6B788C68AC1D}"/>
          </ac:spMkLst>
        </pc:spChg>
        <pc:spChg chg="add mod">
          <ac:chgData name="Segarra, Carlos" userId="S::cs1620@ic.ac.uk::1ba10626-99df-444d-a1bd-0fae5db10e52" providerId="AD" clId="Web-{CCD6EEA1-F8B4-C7D5-A1EC-8BA96824A2BC}" dt="2023-11-06T22:15:19.034" v="179" actId="1076"/>
          <ac:spMkLst>
            <pc:docMk/>
            <pc:sldMk cId="1414715158" sldId="314"/>
            <ac:spMk id="7" creationId="{93035025-A19C-D1D1-8CC6-C58A248284CF}"/>
          </ac:spMkLst>
        </pc:spChg>
        <pc:spChg chg="add del mod">
          <ac:chgData name="Segarra, Carlos" userId="S::cs1620@ic.ac.uk::1ba10626-99df-444d-a1bd-0fae5db10e52" providerId="AD" clId="Web-{CCD6EEA1-F8B4-C7D5-A1EC-8BA96824A2BC}" dt="2023-11-06T22:41:28.660" v="452"/>
          <ac:spMkLst>
            <pc:docMk/>
            <pc:sldMk cId="1414715158" sldId="314"/>
            <ac:spMk id="12" creationId="{10FCE164-8F86-4A79-11F5-9B8F1FB5CFEB}"/>
          </ac:spMkLst>
        </pc:spChg>
        <pc:spChg chg="mod">
          <ac:chgData name="Segarra, Carlos" userId="S::cs1620@ic.ac.uk::1ba10626-99df-444d-a1bd-0fae5db10e52" providerId="AD" clId="Web-{CCD6EEA1-F8B4-C7D5-A1EC-8BA96824A2BC}" dt="2023-11-06T22:19:15.611" v="215" actId="1076"/>
          <ac:spMkLst>
            <pc:docMk/>
            <pc:sldMk cId="1414715158" sldId="314"/>
            <ac:spMk id="16" creationId="{2E5FFB12-53E6-E8D9-EBFC-BBC712FB70C3}"/>
          </ac:spMkLst>
        </pc:spChg>
        <pc:spChg chg="mod">
          <ac:chgData name="Segarra, Carlos" userId="S::cs1620@ic.ac.uk::1ba10626-99df-444d-a1bd-0fae5db10e52" providerId="AD" clId="Web-{CCD6EEA1-F8B4-C7D5-A1EC-8BA96824A2BC}" dt="2023-11-06T22:19:10.439" v="214" actId="1076"/>
          <ac:spMkLst>
            <pc:docMk/>
            <pc:sldMk cId="1414715158" sldId="314"/>
            <ac:spMk id="18" creationId="{4F9A8A18-DC36-2002-D7D0-7C284A420060}"/>
          </ac:spMkLst>
        </pc:spChg>
        <pc:spChg chg="add mod">
          <ac:chgData name="Segarra, Carlos" userId="S::cs1620@ic.ac.uk::1ba10626-99df-444d-a1bd-0fae5db10e52" providerId="AD" clId="Web-{CCD6EEA1-F8B4-C7D5-A1EC-8BA96824A2BC}" dt="2023-11-06T22:16:42.883" v="192" actId="1076"/>
          <ac:spMkLst>
            <pc:docMk/>
            <pc:sldMk cId="1414715158" sldId="314"/>
            <ac:spMk id="19" creationId="{E0DC75EA-8FCA-41B9-6D5A-EA1C66A99468}"/>
          </ac:spMkLst>
        </pc:spChg>
        <pc:spChg chg="mod">
          <ac:chgData name="Segarra, Carlos" userId="S::cs1620@ic.ac.uk::1ba10626-99df-444d-a1bd-0fae5db10e52" providerId="AD" clId="Web-{CCD6EEA1-F8B4-C7D5-A1EC-8BA96824A2BC}" dt="2023-11-06T22:18:12.748" v="200" actId="1076"/>
          <ac:spMkLst>
            <pc:docMk/>
            <pc:sldMk cId="1414715158" sldId="314"/>
            <ac:spMk id="20" creationId="{50251955-3192-0ECB-9A46-7879AC3677DD}"/>
          </ac:spMkLst>
        </pc:spChg>
        <pc:spChg chg="mod">
          <ac:chgData name="Segarra, Carlos" userId="S::cs1620@ic.ac.uk::1ba10626-99df-444d-a1bd-0fae5db10e52" providerId="AD" clId="Web-{CCD6EEA1-F8B4-C7D5-A1EC-8BA96824A2BC}" dt="2023-11-06T22:34:27.635" v="382" actId="14100"/>
          <ac:spMkLst>
            <pc:docMk/>
            <pc:sldMk cId="1414715158" sldId="314"/>
            <ac:spMk id="21" creationId="{0419AA59-A2CC-D1B9-B12F-BD7DFB400C71}"/>
          </ac:spMkLst>
        </pc:spChg>
        <pc:spChg chg="mod">
          <ac:chgData name="Segarra, Carlos" userId="S::cs1620@ic.ac.uk::1ba10626-99df-444d-a1bd-0fae5db10e52" providerId="AD" clId="Web-{CCD6EEA1-F8B4-C7D5-A1EC-8BA96824A2BC}" dt="2023-11-06T22:18:12.779" v="201" actId="1076"/>
          <ac:spMkLst>
            <pc:docMk/>
            <pc:sldMk cId="1414715158" sldId="314"/>
            <ac:spMk id="22" creationId="{287C5852-41EF-0980-C341-A8A124DB3E4F}"/>
          </ac:spMkLst>
        </pc:spChg>
        <pc:spChg chg="mod">
          <ac:chgData name="Segarra, Carlos" userId="S::cs1620@ic.ac.uk::1ba10626-99df-444d-a1bd-0fae5db10e52" providerId="AD" clId="Web-{CCD6EEA1-F8B4-C7D5-A1EC-8BA96824A2BC}" dt="2023-11-06T22:20:14.771" v="232" actId="20577"/>
          <ac:spMkLst>
            <pc:docMk/>
            <pc:sldMk cId="1414715158" sldId="314"/>
            <ac:spMk id="23" creationId="{AEFB8D90-1B93-ACF2-BF25-648056FEF251}"/>
          </ac:spMkLst>
        </pc:spChg>
        <pc:spChg chg="mod">
          <ac:chgData name="Segarra, Carlos" userId="S::cs1620@ic.ac.uk::1ba10626-99df-444d-a1bd-0fae5db10e52" providerId="AD" clId="Web-{CCD6EEA1-F8B4-C7D5-A1EC-8BA96824A2BC}" dt="2023-11-06T22:34:23.478" v="381" actId="1076"/>
          <ac:spMkLst>
            <pc:docMk/>
            <pc:sldMk cId="1414715158" sldId="314"/>
            <ac:spMk id="24" creationId="{DF2148B9-6653-9B10-9910-C1D1C5069D41}"/>
          </ac:spMkLst>
        </pc:spChg>
        <pc:spChg chg="add mod">
          <ac:chgData name="Segarra, Carlos" userId="S::cs1620@ic.ac.uk::1ba10626-99df-444d-a1bd-0fae5db10e52" providerId="AD" clId="Web-{CCD6EEA1-F8B4-C7D5-A1EC-8BA96824A2BC}" dt="2023-11-06T22:19:24.564" v="216"/>
          <ac:spMkLst>
            <pc:docMk/>
            <pc:sldMk cId="1414715158" sldId="314"/>
            <ac:spMk id="25" creationId="{ED7F9455-C181-DDE3-3FD4-825CBD7039A7}"/>
          </ac:spMkLst>
        </pc:spChg>
        <pc:spChg chg="add del">
          <ac:chgData name="Segarra, Carlos" userId="S::cs1620@ic.ac.uk::1ba10626-99df-444d-a1bd-0fae5db10e52" providerId="AD" clId="Web-{CCD6EEA1-F8B4-C7D5-A1EC-8BA96824A2BC}" dt="2023-11-06T22:19:50.504" v="221"/>
          <ac:spMkLst>
            <pc:docMk/>
            <pc:sldMk cId="1414715158" sldId="314"/>
            <ac:spMk id="26" creationId="{4BB9F23E-2A93-4334-46E9-1FA8E77E6C6D}"/>
          </ac:spMkLst>
        </pc:spChg>
        <pc:spChg chg="add mod">
          <ac:chgData name="Segarra, Carlos" userId="S::cs1620@ic.ac.uk::1ba10626-99df-444d-a1bd-0fae5db10e52" providerId="AD" clId="Web-{CCD6EEA1-F8B4-C7D5-A1EC-8BA96824A2BC}" dt="2023-11-06T22:20:09.833" v="231" actId="14100"/>
          <ac:spMkLst>
            <pc:docMk/>
            <pc:sldMk cId="1414715158" sldId="314"/>
            <ac:spMk id="27" creationId="{67B11A91-510A-6E83-C1FD-2EC008386101}"/>
          </ac:spMkLst>
        </pc:spChg>
        <pc:spChg chg="mod">
          <ac:chgData name="Segarra, Carlos" userId="S::cs1620@ic.ac.uk::1ba10626-99df-444d-a1bd-0fae5db10e52" providerId="AD" clId="Web-{CCD6EEA1-F8B4-C7D5-A1EC-8BA96824A2BC}" dt="2023-11-06T22:18:01.216" v="198" actId="14100"/>
          <ac:spMkLst>
            <pc:docMk/>
            <pc:sldMk cId="1414715158" sldId="314"/>
            <ac:spMk id="28" creationId="{BBB8F05F-0F13-5927-585A-FA4BE7D285BE}"/>
          </ac:spMkLst>
        </pc:spChg>
        <pc:spChg chg="add del mod ord">
          <ac:chgData name="Segarra, Carlos" userId="S::cs1620@ic.ac.uk::1ba10626-99df-444d-a1bd-0fae5db10e52" providerId="AD" clId="Web-{CCD6EEA1-F8B4-C7D5-A1EC-8BA96824A2BC}" dt="2023-11-06T22:41:28.660" v="449"/>
          <ac:spMkLst>
            <pc:docMk/>
            <pc:sldMk cId="1414715158" sldId="314"/>
            <ac:spMk id="29" creationId="{1E691236-98E7-3704-EA8B-B821B158DFA4}"/>
          </ac:spMkLst>
        </pc:spChg>
        <pc:spChg chg="mod">
          <ac:chgData name="Segarra, Carlos" userId="S::cs1620@ic.ac.uk::1ba10626-99df-444d-a1bd-0fae5db10e52" providerId="AD" clId="Web-{CCD6EEA1-F8B4-C7D5-A1EC-8BA96824A2BC}" dt="2023-11-06T22:18:05.966" v="199" actId="1076"/>
          <ac:spMkLst>
            <pc:docMk/>
            <pc:sldMk cId="1414715158" sldId="314"/>
            <ac:spMk id="30" creationId="{8527A0C8-F4FA-574B-AEC1-35974ABA3A38}"/>
          </ac:spMkLst>
        </pc:spChg>
        <pc:spChg chg="add mod">
          <ac:chgData name="Segarra, Carlos" userId="S::cs1620@ic.ac.uk::1ba10626-99df-444d-a1bd-0fae5db10e52" providerId="AD" clId="Web-{CCD6EEA1-F8B4-C7D5-A1EC-8BA96824A2BC}" dt="2023-11-06T22:24:38.943" v="357" actId="1076"/>
          <ac:spMkLst>
            <pc:docMk/>
            <pc:sldMk cId="1414715158" sldId="314"/>
            <ac:spMk id="31" creationId="{F200BB64-370D-925C-A625-C209D450911C}"/>
          </ac:spMkLst>
        </pc:spChg>
        <pc:spChg chg="mod">
          <ac:chgData name="Segarra, Carlos" userId="S::cs1620@ic.ac.uk::1ba10626-99df-444d-a1bd-0fae5db10e52" providerId="AD" clId="Web-{CCD6EEA1-F8B4-C7D5-A1EC-8BA96824A2BC}" dt="2023-11-06T22:17:35.620" v="196" actId="1076"/>
          <ac:spMkLst>
            <pc:docMk/>
            <pc:sldMk cId="1414715158" sldId="314"/>
            <ac:spMk id="37" creationId="{5F91A719-A3E0-8336-A50E-E98F0E667453}"/>
          </ac:spMkLst>
        </pc:spChg>
        <pc:spChg chg="mod">
          <ac:chgData name="Segarra, Carlos" userId="S::cs1620@ic.ac.uk::1ba10626-99df-444d-a1bd-0fae5db10e52" providerId="AD" clId="Web-{CCD6EEA1-F8B4-C7D5-A1EC-8BA96824A2BC}" dt="2023-11-06T22:17:35.605" v="195" actId="1076"/>
          <ac:spMkLst>
            <pc:docMk/>
            <pc:sldMk cId="1414715158" sldId="314"/>
            <ac:spMk id="39" creationId="{1426C115-34F4-193B-ED6A-952D5052553D}"/>
          </ac:spMkLst>
        </pc:spChg>
        <pc:spChg chg="mod">
          <ac:chgData name="Segarra, Carlos" userId="S::cs1620@ic.ac.uk::1ba10626-99df-444d-a1bd-0fae5db10e52" providerId="AD" clId="Web-{CCD6EEA1-F8B4-C7D5-A1EC-8BA96824A2BC}" dt="2023-11-06T22:34:20.978" v="380" actId="1076"/>
          <ac:spMkLst>
            <pc:docMk/>
            <pc:sldMk cId="1414715158" sldId="314"/>
            <ac:spMk id="43" creationId="{5733BF15-F27A-370B-5597-09951AF4D9A4}"/>
          </ac:spMkLst>
        </pc:spChg>
        <pc:spChg chg="del mod">
          <ac:chgData name="Segarra, Carlos" userId="S::cs1620@ic.ac.uk::1ba10626-99df-444d-a1bd-0fae5db10e52" providerId="AD" clId="Web-{CCD6EEA1-F8B4-C7D5-A1EC-8BA96824A2BC}" dt="2023-11-06T22:34:11.649" v="379"/>
          <ac:spMkLst>
            <pc:docMk/>
            <pc:sldMk cId="1414715158" sldId="314"/>
            <ac:spMk id="44" creationId="{17035A60-EDD3-BB7B-936C-E1C7881B8CED}"/>
          </ac:spMkLst>
        </pc:spChg>
        <pc:spChg chg="add mod">
          <ac:chgData name="Segarra, Carlos" userId="S::cs1620@ic.ac.uk::1ba10626-99df-444d-a1bd-0fae5db10e52" providerId="AD" clId="Web-{CCD6EEA1-F8B4-C7D5-A1EC-8BA96824A2BC}" dt="2023-11-06T22:34:56.730" v="401" actId="1076"/>
          <ac:spMkLst>
            <pc:docMk/>
            <pc:sldMk cId="1414715158" sldId="314"/>
            <ac:spMk id="46" creationId="{706966DF-0099-689B-9E1E-DFDADC5B1470}"/>
          </ac:spMkLst>
        </pc:spChg>
        <pc:spChg chg="add mod">
          <ac:chgData name="Segarra, Carlos" userId="S::cs1620@ic.ac.uk::1ba10626-99df-444d-a1bd-0fae5db10e52" providerId="AD" clId="Web-{CCD6EEA1-F8B4-C7D5-A1EC-8BA96824A2BC}" dt="2023-11-06T22:34:56.714" v="400" actId="1076"/>
          <ac:spMkLst>
            <pc:docMk/>
            <pc:sldMk cId="1414715158" sldId="314"/>
            <ac:spMk id="48" creationId="{E1148CAB-6276-1735-DFAD-42BA1B87A758}"/>
          </ac:spMkLst>
        </pc:spChg>
        <pc:spChg chg="add del mod">
          <ac:chgData name="Segarra, Carlos" userId="S::cs1620@ic.ac.uk::1ba10626-99df-444d-a1bd-0fae5db10e52" providerId="AD" clId="Web-{CCD6EEA1-F8B4-C7D5-A1EC-8BA96824A2BC}" dt="2023-11-06T22:41:28.660" v="448"/>
          <ac:spMkLst>
            <pc:docMk/>
            <pc:sldMk cId="1414715158" sldId="314"/>
            <ac:spMk id="49" creationId="{B1AAB267-1455-E79C-B78E-1C6B97B4E150}"/>
          </ac:spMkLst>
        </pc:spChg>
        <pc:spChg chg="add del mod">
          <ac:chgData name="Segarra, Carlos" userId="S::cs1620@ic.ac.uk::1ba10626-99df-444d-a1bd-0fae5db10e52" providerId="AD" clId="Web-{CCD6EEA1-F8B4-C7D5-A1EC-8BA96824A2BC}" dt="2023-11-06T22:41:28.660" v="447"/>
          <ac:spMkLst>
            <pc:docMk/>
            <pc:sldMk cId="1414715158" sldId="314"/>
            <ac:spMk id="50" creationId="{B0ECB721-996F-DF3B-D34D-0B608951442A}"/>
          </ac:spMkLst>
        </pc:spChg>
        <pc:spChg chg="add mod">
          <ac:chgData name="Segarra, Carlos" userId="S::cs1620@ic.ac.uk::1ba10626-99df-444d-a1bd-0fae5db10e52" providerId="AD" clId="Web-{CCD6EEA1-F8B4-C7D5-A1EC-8BA96824A2BC}" dt="2023-11-06T22:39:08.089" v="433" actId="1076"/>
          <ac:spMkLst>
            <pc:docMk/>
            <pc:sldMk cId="1414715158" sldId="314"/>
            <ac:spMk id="57" creationId="{3C5B6571-F3CC-106A-46B4-E904D2791B4B}"/>
          </ac:spMkLst>
        </pc:spChg>
        <pc:spChg chg="add mod">
          <ac:chgData name="Segarra, Carlos" userId="S::cs1620@ic.ac.uk::1ba10626-99df-444d-a1bd-0fae5db10e52" providerId="AD" clId="Web-{CCD6EEA1-F8B4-C7D5-A1EC-8BA96824A2BC}" dt="2023-11-06T22:39:08.120" v="434" actId="1076"/>
          <ac:spMkLst>
            <pc:docMk/>
            <pc:sldMk cId="1414715158" sldId="314"/>
            <ac:spMk id="59" creationId="{25D4E40A-1861-947E-9B25-92D0FDD819C1}"/>
          </ac:spMkLst>
        </pc:spChg>
        <pc:spChg chg="add mod">
          <ac:chgData name="Segarra, Carlos" userId="S::cs1620@ic.ac.uk::1ba10626-99df-444d-a1bd-0fae5db10e52" providerId="AD" clId="Web-{CCD6EEA1-F8B4-C7D5-A1EC-8BA96824A2BC}" dt="2023-11-06T23:03:41.552" v="804" actId="14100"/>
          <ac:spMkLst>
            <pc:docMk/>
            <pc:sldMk cId="1414715158" sldId="314"/>
            <ac:spMk id="66" creationId="{1F3F50B8-77F9-CAED-8CA9-740EB57B7528}"/>
          </ac:spMkLst>
        </pc:spChg>
        <pc:spChg chg="add mod">
          <ac:chgData name="Segarra, Carlos" userId="S::cs1620@ic.ac.uk::1ba10626-99df-444d-a1bd-0fae5db10e52" providerId="AD" clId="Web-{CCD6EEA1-F8B4-C7D5-A1EC-8BA96824A2BC}" dt="2023-11-06T22:48:36.670" v="606" actId="1076"/>
          <ac:spMkLst>
            <pc:docMk/>
            <pc:sldMk cId="1414715158" sldId="314"/>
            <ac:spMk id="67" creationId="{875DF6AB-6F15-1501-1721-EBEF810B9FB0}"/>
          </ac:spMkLst>
        </pc:spChg>
        <pc:spChg chg="add mod">
          <ac:chgData name="Segarra, Carlos" userId="S::cs1620@ic.ac.uk::1ba10626-99df-444d-a1bd-0fae5db10e52" providerId="AD" clId="Web-{CCD6EEA1-F8B4-C7D5-A1EC-8BA96824A2BC}" dt="2023-11-06T23:03:37.020" v="803" actId="20577"/>
          <ac:spMkLst>
            <pc:docMk/>
            <pc:sldMk cId="1414715158" sldId="314"/>
            <ac:spMk id="68" creationId="{CD73F30B-27F5-7866-33DD-CED81B947079}"/>
          </ac:spMkLst>
        </pc:spChg>
        <pc:spChg chg="add mod">
          <ac:chgData name="Segarra, Carlos" userId="S::cs1620@ic.ac.uk::1ba10626-99df-444d-a1bd-0fae5db10e52" providerId="AD" clId="Web-{CCD6EEA1-F8B4-C7D5-A1EC-8BA96824A2BC}" dt="2023-11-06T22:51:48.619" v="658" actId="1076"/>
          <ac:spMkLst>
            <pc:docMk/>
            <pc:sldMk cId="1414715158" sldId="314"/>
            <ac:spMk id="69" creationId="{25ED1E4F-0991-4770-132D-34C6D1F84591}"/>
          </ac:spMkLst>
        </pc:spChg>
        <pc:spChg chg="add mod">
          <ac:chgData name="Segarra, Carlos" userId="S::cs1620@ic.ac.uk::1ba10626-99df-444d-a1bd-0fae5db10e52" providerId="AD" clId="Web-{CCD6EEA1-F8B4-C7D5-A1EC-8BA96824A2BC}" dt="2023-11-06T22:52:02.229" v="666" actId="20577"/>
          <ac:spMkLst>
            <pc:docMk/>
            <pc:sldMk cId="1414715158" sldId="314"/>
            <ac:spMk id="70" creationId="{44E79873-4434-8EB6-3D01-11D4B3451BC4}"/>
          </ac:spMkLst>
        </pc:spChg>
        <pc:picChg chg="add del mod">
          <ac:chgData name="Segarra, Carlos" userId="S::cs1620@ic.ac.uk::1ba10626-99df-444d-a1bd-0fae5db10e52" providerId="AD" clId="Web-{CCD6EEA1-F8B4-C7D5-A1EC-8BA96824A2BC}" dt="2023-11-06T22:41:28.660" v="451"/>
          <ac:picMkLst>
            <pc:docMk/>
            <pc:sldMk cId="1414715158" sldId="314"/>
            <ac:picMk id="17" creationId="{456AE082-4E17-16ED-965B-6F9ED005B16F}"/>
          </ac:picMkLst>
        </pc:picChg>
        <pc:picChg chg="add del mod">
          <ac:chgData name="Segarra, Carlos" userId="S::cs1620@ic.ac.uk::1ba10626-99df-444d-a1bd-0fae5db10e52" providerId="AD" clId="Web-{CCD6EEA1-F8B4-C7D5-A1EC-8BA96824A2BC}" dt="2023-11-06T22:41:28.660" v="446"/>
          <ac:picMkLst>
            <pc:docMk/>
            <pc:sldMk cId="1414715158" sldId="314"/>
            <ac:picMk id="51" creationId="{128046A1-2883-26DD-9F0D-E1A11D928F4D}"/>
          </ac:picMkLst>
        </pc:picChg>
        <pc:picChg chg="add mod">
          <ac:chgData name="Segarra, Carlos" userId="S::cs1620@ic.ac.uk::1ba10626-99df-444d-a1bd-0fae5db10e52" providerId="AD" clId="Web-{CCD6EEA1-F8B4-C7D5-A1EC-8BA96824A2BC}" dt="2023-11-06T22:36:26.063" v="413" actId="1076"/>
          <ac:picMkLst>
            <pc:docMk/>
            <pc:sldMk cId="1414715158" sldId="314"/>
            <ac:picMk id="52" creationId="{F312D088-10D6-986D-6719-555C1BC95D25}"/>
          </ac:picMkLst>
        </pc:picChg>
        <pc:picChg chg="add del mod">
          <ac:chgData name="Segarra, Carlos" userId="S::cs1620@ic.ac.uk::1ba10626-99df-444d-a1bd-0fae5db10e52" providerId="AD" clId="Web-{CCD6EEA1-F8B4-C7D5-A1EC-8BA96824A2BC}" dt="2023-11-06T22:41:28.644" v="445"/>
          <ac:picMkLst>
            <pc:docMk/>
            <pc:sldMk cId="1414715158" sldId="314"/>
            <ac:picMk id="53" creationId="{DAF738E6-5AA2-9C92-44A0-F7933125AF7D}"/>
          </ac:picMkLst>
        </pc:picChg>
        <pc:picChg chg="add del mod">
          <ac:chgData name="Segarra, Carlos" userId="S::cs1620@ic.ac.uk::1ba10626-99df-444d-a1bd-0fae5db10e52" providerId="AD" clId="Web-{CCD6EEA1-F8B4-C7D5-A1EC-8BA96824A2BC}" dt="2023-11-06T22:41:28.644" v="444"/>
          <ac:picMkLst>
            <pc:docMk/>
            <pc:sldMk cId="1414715158" sldId="314"/>
            <ac:picMk id="54" creationId="{91DE0485-1DA9-E9C8-04E7-DA82585FE270}"/>
          </ac:picMkLst>
        </pc:picChg>
        <pc:picChg chg="add mod">
          <ac:chgData name="Segarra, Carlos" userId="S::cs1620@ic.ac.uk::1ba10626-99df-444d-a1bd-0fae5db10e52" providerId="AD" clId="Web-{CCD6EEA1-F8B4-C7D5-A1EC-8BA96824A2BC}" dt="2023-11-06T22:38:15.398" v="425" actId="1076"/>
          <ac:picMkLst>
            <pc:docMk/>
            <pc:sldMk cId="1414715158" sldId="314"/>
            <ac:picMk id="55" creationId="{4718EC29-E54C-6935-52B8-3F53B8DF7CBC}"/>
          </ac:picMkLst>
        </pc:picChg>
        <pc:picChg chg="add mod">
          <ac:chgData name="Segarra, Carlos" userId="S::cs1620@ic.ac.uk::1ba10626-99df-444d-a1bd-0fae5db10e52" providerId="AD" clId="Web-{CCD6EEA1-F8B4-C7D5-A1EC-8BA96824A2BC}" dt="2023-11-06T22:39:08.136" v="435" actId="1076"/>
          <ac:picMkLst>
            <pc:docMk/>
            <pc:sldMk cId="1414715158" sldId="314"/>
            <ac:picMk id="61" creationId="{BDB1EEEA-0FF6-7C49-1FE6-EADB0AE2ECA3}"/>
          </ac:picMkLst>
        </pc:picChg>
        <pc:picChg chg="add mod">
          <ac:chgData name="Segarra, Carlos" userId="S::cs1620@ic.ac.uk::1ba10626-99df-444d-a1bd-0fae5db10e52" providerId="AD" clId="Web-{CCD6EEA1-F8B4-C7D5-A1EC-8BA96824A2BC}" dt="2023-11-06T22:39:08.151" v="436" actId="1076"/>
          <ac:picMkLst>
            <pc:docMk/>
            <pc:sldMk cId="1414715158" sldId="314"/>
            <ac:picMk id="63" creationId="{51728D05-179C-EBEF-358C-61BBEA568676}"/>
          </ac:picMkLst>
        </pc:picChg>
        <pc:picChg chg="add mod">
          <ac:chgData name="Segarra, Carlos" userId="S::cs1620@ic.ac.uk::1ba10626-99df-444d-a1bd-0fae5db10e52" providerId="AD" clId="Web-{CCD6EEA1-F8B4-C7D5-A1EC-8BA96824A2BC}" dt="2023-11-06T22:39:08.183" v="437" actId="1076"/>
          <ac:picMkLst>
            <pc:docMk/>
            <pc:sldMk cId="1414715158" sldId="314"/>
            <ac:picMk id="65" creationId="{27A43EE9-982E-6F47-451A-339915F3EB9B}"/>
          </ac:picMkLst>
        </pc:picChg>
        <pc:picChg chg="add mod">
          <ac:chgData name="Segarra, Carlos" userId="S::cs1620@ic.ac.uk::1ba10626-99df-444d-a1bd-0fae5db10e52" providerId="AD" clId="Web-{CCD6EEA1-F8B4-C7D5-A1EC-8BA96824A2BC}" dt="2023-11-06T22:57:12.294" v="711" actId="1076"/>
          <ac:picMkLst>
            <pc:docMk/>
            <pc:sldMk cId="1414715158" sldId="314"/>
            <ac:picMk id="75" creationId="{C3D24087-4EC9-F82B-DB92-37ADD74F6D1C}"/>
          </ac:picMkLst>
        </pc:picChg>
        <pc:picChg chg="add mod">
          <ac:chgData name="Segarra, Carlos" userId="S::cs1620@ic.ac.uk::1ba10626-99df-444d-a1bd-0fae5db10e52" providerId="AD" clId="Web-{CCD6EEA1-F8B4-C7D5-A1EC-8BA96824A2BC}" dt="2023-11-06T22:57:12.310" v="712" actId="1076"/>
          <ac:picMkLst>
            <pc:docMk/>
            <pc:sldMk cId="1414715158" sldId="314"/>
            <ac:picMk id="76" creationId="{3623C219-1321-3B1F-5666-5CCE2CD55594}"/>
          </ac:picMkLst>
        </pc:picChg>
        <pc:picChg chg="add mod">
          <ac:chgData name="Segarra, Carlos" userId="S::cs1620@ic.ac.uk::1ba10626-99df-444d-a1bd-0fae5db10e52" providerId="AD" clId="Web-{CCD6EEA1-F8B4-C7D5-A1EC-8BA96824A2BC}" dt="2023-11-06T22:57:12.341" v="713" actId="1076"/>
          <ac:picMkLst>
            <pc:docMk/>
            <pc:sldMk cId="1414715158" sldId="314"/>
            <ac:picMk id="77" creationId="{1B27A996-73D1-6FE3-26D2-7BFE079AC580}"/>
          </ac:picMkLst>
        </pc:picChg>
        <pc:picChg chg="add mod">
          <ac:chgData name="Segarra, Carlos" userId="S::cs1620@ic.ac.uk::1ba10626-99df-444d-a1bd-0fae5db10e52" providerId="AD" clId="Web-{CCD6EEA1-F8B4-C7D5-A1EC-8BA96824A2BC}" dt="2023-11-06T23:02:27.610" v="767" actId="1076"/>
          <ac:picMkLst>
            <pc:docMk/>
            <pc:sldMk cId="1414715158" sldId="314"/>
            <ac:picMk id="80" creationId="{428DB777-73A2-4DFA-8570-684A453A2834}"/>
          </ac:picMkLst>
        </pc:picChg>
        <pc:picChg chg="add mod">
          <ac:chgData name="Segarra, Carlos" userId="S::cs1620@ic.ac.uk::1ba10626-99df-444d-a1bd-0fae5db10e52" providerId="AD" clId="Web-{CCD6EEA1-F8B4-C7D5-A1EC-8BA96824A2BC}" dt="2023-11-06T23:02:33.501" v="769" actId="1076"/>
          <ac:picMkLst>
            <pc:docMk/>
            <pc:sldMk cId="1414715158" sldId="314"/>
            <ac:picMk id="81" creationId="{030F359F-D116-FCB2-DBD4-057DBE8612C4}"/>
          </ac:picMkLst>
        </pc:picChg>
        <pc:cxnChg chg="mod">
          <ac:chgData name="Segarra, Carlos" userId="S::cs1620@ic.ac.uk::1ba10626-99df-444d-a1bd-0fae5db10e52" providerId="AD" clId="Web-{CCD6EEA1-F8B4-C7D5-A1EC-8BA96824A2BC}" dt="2023-11-06T22:18:33.765" v="204" actId="14100"/>
          <ac:cxnSpMkLst>
            <pc:docMk/>
            <pc:sldMk cId="1414715158" sldId="314"/>
            <ac:cxnSpMk id="36" creationId="{610D126D-6E95-203F-2029-0B5061BCC354}"/>
          </ac:cxnSpMkLst>
        </pc:cxnChg>
        <pc:cxnChg chg="add del mod">
          <ac:chgData name="Segarra, Carlos" userId="S::cs1620@ic.ac.uk::1ba10626-99df-444d-a1bd-0fae5db10e52" providerId="AD" clId="Web-{CCD6EEA1-F8B4-C7D5-A1EC-8BA96824A2BC}" dt="2023-11-06T22:41:34.019" v="453"/>
          <ac:cxnSpMkLst>
            <pc:docMk/>
            <pc:sldMk cId="1414715158" sldId="314"/>
            <ac:cxnSpMk id="40" creationId="{5AAF3211-71FD-045F-ACF0-8A1BB15EBBC1}"/>
          </ac:cxnSpMkLst>
        </pc:cxnChg>
        <pc:cxnChg chg="add del mod">
          <ac:chgData name="Segarra, Carlos" userId="S::cs1620@ic.ac.uk::1ba10626-99df-444d-a1bd-0fae5db10e52" providerId="AD" clId="Web-{CCD6EEA1-F8B4-C7D5-A1EC-8BA96824A2BC}" dt="2023-11-06T22:41:28.660" v="450"/>
          <ac:cxnSpMkLst>
            <pc:docMk/>
            <pc:sldMk cId="1414715158" sldId="314"/>
            <ac:cxnSpMk id="45" creationId="{0C8B1F20-CFF1-867A-01DB-1DCA6418BD9A}"/>
          </ac:cxnSpMkLst>
        </pc:cxnChg>
        <pc:cxnChg chg="del">
          <ac:chgData name="Segarra, Carlos" userId="S::cs1620@ic.ac.uk::1ba10626-99df-444d-a1bd-0fae5db10e52" providerId="AD" clId="Web-{CCD6EEA1-F8B4-C7D5-A1EC-8BA96824A2BC}" dt="2023-11-06T22:08:44.682" v="3"/>
          <ac:cxnSpMkLst>
            <pc:docMk/>
            <pc:sldMk cId="1414715158" sldId="314"/>
            <ac:cxnSpMk id="47" creationId="{D71A3C05-DA90-D27F-C00B-31E57F024A1F}"/>
          </ac:cxnSpMkLst>
        </pc:cxnChg>
        <pc:cxnChg chg="add mod">
          <ac:chgData name="Segarra, Carlos" userId="S::cs1620@ic.ac.uk::1ba10626-99df-444d-a1bd-0fae5db10e52" providerId="AD" clId="Web-{CCD6EEA1-F8B4-C7D5-A1EC-8BA96824A2BC}" dt="2023-11-06T22:55:08.771" v="692"/>
          <ac:cxnSpMkLst>
            <pc:docMk/>
            <pc:sldMk cId="1414715158" sldId="314"/>
            <ac:cxnSpMk id="71" creationId="{776301FC-49E1-E74B-052E-ACD879BACA42}"/>
          </ac:cxnSpMkLst>
        </pc:cxnChg>
        <pc:cxnChg chg="add mod">
          <ac:chgData name="Segarra, Carlos" userId="S::cs1620@ic.ac.uk::1ba10626-99df-444d-a1bd-0fae5db10e52" providerId="AD" clId="Web-{CCD6EEA1-F8B4-C7D5-A1EC-8BA96824A2BC}" dt="2023-11-06T22:55:14.865" v="694" actId="14100"/>
          <ac:cxnSpMkLst>
            <pc:docMk/>
            <pc:sldMk cId="1414715158" sldId="314"/>
            <ac:cxnSpMk id="72" creationId="{E1D49AD1-1724-FF3A-C6DB-58F5E50FE1E9}"/>
          </ac:cxnSpMkLst>
        </pc:cxnChg>
        <pc:cxnChg chg="add mod">
          <ac:chgData name="Segarra, Carlos" userId="S::cs1620@ic.ac.uk::1ba10626-99df-444d-a1bd-0fae5db10e52" providerId="AD" clId="Web-{CCD6EEA1-F8B4-C7D5-A1EC-8BA96824A2BC}" dt="2023-11-06T22:56:55.762" v="706"/>
          <ac:cxnSpMkLst>
            <pc:docMk/>
            <pc:sldMk cId="1414715158" sldId="314"/>
            <ac:cxnSpMk id="73" creationId="{6169D730-E836-D674-BBF0-108BF6123242}"/>
          </ac:cxnSpMkLst>
        </pc:cxnChg>
        <pc:cxnChg chg="add mod">
          <ac:chgData name="Segarra, Carlos" userId="S::cs1620@ic.ac.uk::1ba10626-99df-444d-a1bd-0fae5db10e52" providerId="AD" clId="Web-{CCD6EEA1-F8B4-C7D5-A1EC-8BA96824A2BC}" dt="2023-11-06T22:56:55.778" v="707"/>
          <ac:cxnSpMkLst>
            <pc:docMk/>
            <pc:sldMk cId="1414715158" sldId="314"/>
            <ac:cxnSpMk id="74" creationId="{2D5981B8-445B-59CB-88EB-E8EBEAD6E0CA}"/>
          </ac:cxnSpMkLst>
        </pc:cxnChg>
        <pc:cxnChg chg="add mod">
          <ac:chgData name="Segarra, Carlos" userId="S::cs1620@ic.ac.uk::1ba10626-99df-444d-a1bd-0fae5db10e52" providerId="AD" clId="Web-{CCD6EEA1-F8B4-C7D5-A1EC-8BA96824A2BC}" dt="2023-11-06T23:01:12.402" v="755"/>
          <ac:cxnSpMkLst>
            <pc:docMk/>
            <pc:sldMk cId="1414715158" sldId="314"/>
            <ac:cxnSpMk id="78" creationId="{223D55F0-F8B7-57A7-6F20-6743E24B919E}"/>
          </ac:cxnSpMkLst>
        </pc:cxnChg>
        <pc:cxnChg chg="add mod">
          <ac:chgData name="Segarra, Carlos" userId="S::cs1620@ic.ac.uk::1ba10626-99df-444d-a1bd-0fae5db10e52" providerId="AD" clId="Web-{CCD6EEA1-F8B4-C7D5-A1EC-8BA96824A2BC}" dt="2023-11-06T23:02:04.077" v="762"/>
          <ac:cxnSpMkLst>
            <pc:docMk/>
            <pc:sldMk cId="1414715158" sldId="314"/>
            <ac:cxnSpMk id="79" creationId="{B01519B2-EE87-062E-DED8-40DE1990B039}"/>
          </ac:cxnSpMkLst>
        </pc:cxnChg>
      </pc:sldChg>
      <pc:sldChg chg="delSp add ord replId">
        <pc:chgData name="Segarra, Carlos" userId="S::cs1620@ic.ac.uk::1ba10626-99df-444d-a1bd-0fae5db10e52" providerId="AD" clId="Web-{CCD6EEA1-F8B4-C7D5-A1EC-8BA96824A2BC}" dt="2023-11-06T22:41:51.958" v="464"/>
        <pc:sldMkLst>
          <pc:docMk/>
          <pc:sldMk cId="2175095805" sldId="315"/>
        </pc:sldMkLst>
        <pc:spChg chg="del">
          <ac:chgData name="Segarra, Carlos" userId="S::cs1620@ic.ac.uk::1ba10626-99df-444d-a1bd-0fae5db10e52" providerId="AD" clId="Web-{CCD6EEA1-F8B4-C7D5-A1EC-8BA96824A2BC}" dt="2023-11-06T22:41:51.958" v="463"/>
          <ac:spMkLst>
            <pc:docMk/>
            <pc:sldMk cId="2175095805" sldId="315"/>
            <ac:spMk id="16" creationId="{2E5FFB12-53E6-E8D9-EBFC-BBC712FB70C3}"/>
          </ac:spMkLst>
        </pc:spChg>
        <pc:spChg chg="del">
          <ac:chgData name="Segarra, Carlos" userId="S::cs1620@ic.ac.uk::1ba10626-99df-444d-a1bd-0fae5db10e52" providerId="AD" clId="Web-{CCD6EEA1-F8B4-C7D5-A1EC-8BA96824A2BC}" dt="2023-11-06T22:41:51.958" v="462"/>
          <ac:spMkLst>
            <pc:docMk/>
            <pc:sldMk cId="2175095805" sldId="315"/>
            <ac:spMk id="18" creationId="{4F9A8A18-DC36-2002-D7D0-7C284A420060}"/>
          </ac:spMkLst>
        </pc:spChg>
        <pc:spChg chg="del">
          <ac:chgData name="Segarra, Carlos" userId="S::cs1620@ic.ac.uk::1ba10626-99df-444d-a1bd-0fae5db10e52" providerId="AD" clId="Web-{CCD6EEA1-F8B4-C7D5-A1EC-8BA96824A2BC}" dt="2023-11-06T22:41:51.958" v="461"/>
          <ac:spMkLst>
            <pc:docMk/>
            <pc:sldMk cId="2175095805" sldId="315"/>
            <ac:spMk id="20" creationId="{50251955-3192-0ECB-9A46-7879AC3677DD}"/>
          </ac:spMkLst>
        </pc:spChg>
        <pc:spChg chg="del">
          <ac:chgData name="Segarra, Carlos" userId="S::cs1620@ic.ac.uk::1ba10626-99df-444d-a1bd-0fae5db10e52" providerId="AD" clId="Web-{CCD6EEA1-F8B4-C7D5-A1EC-8BA96824A2BC}" dt="2023-11-06T22:41:51.958" v="460"/>
          <ac:spMkLst>
            <pc:docMk/>
            <pc:sldMk cId="2175095805" sldId="315"/>
            <ac:spMk id="22" creationId="{287C5852-41EF-0980-C341-A8A124DB3E4F}"/>
          </ac:spMkLst>
        </pc:spChg>
        <pc:spChg chg="del">
          <ac:chgData name="Segarra, Carlos" userId="S::cs1620@ic.ac.uk::1ba10626-99df-444d-a1bd-0fae5db10e52" providerId="AD" clId="Web-{CCD6EEA1-F8B4-C7D5-A1EC-8BA96824A2BC}" dt="2023-11-06T22:41:51.958" v="459"/>
          <ac:spMkLst>
            <pc:docMk/>
            <pc:sldMk cId="2175095805" sldId="315"/>
            <ac:spMk id="23" creationId="{AEFB8D90-1B93-ACF2-BF25-648056FEF251}"/>
          </ac:spMkLst>
        </pc:spChg>
        <pc:spChg chg="del">
          <ac:chgData name="Segarra, Carlos" userId="S::cs1620@ic.ac.uk::1ba10626-99df-444d-a1bd-0fae5db10e52" providerId="AD" clId="Web-{CCD6EEA1-F8B4-C7D5-A1EC-8BA96824A2BC}" dt="2023-11-06T22:41:51.942" v="456"/>
          <ac:spMkLst>
            <pc:docMk/>
            <pc:sldMk cId="2175095805" sldId="315"/>
            <ac:spMk id="25" creationId="{ED7F9455-C181-DDE3-3FD4-825CBD7039A7}"/>
          </ac:spMkLst>
        </pc:spChg>
        <pc:spChg chg="del">
          <ac:chgData name="Segarra, Carlos" userId="S::cs1620@ic.ac.uk::1ba10626-99df-444d-a1bd-0fae5db10e52" providerId="AD" clId="Web-{CCD6EEA1-F8B4-C7D5-A1EC-8BA96824A2BC}" dt="2023-11-06T22:41:51.942" v="455"/>
          <ac:spMkLst>
            <pc:docMk/>
            <pc:sldMk cId="2175095805" sldId="315"/>
            <ac:spMk id="27" creationId="{67B11A91-510A-6E83-C1FD-2EC008386101}"/>
          </ac:spMkLst>
        </pc:spChg>
        <pc:spChg chg="del">
          <ac:chgData name="Segarra, Carlos" userId="S::cs1620@ic.ac.uk::1ba10626-99df-444d-a1bd-0fae5db10e52" providerId="AD" clId="Web-{CCD6EEA1-F8B4-C7D5-A1EC-8BA96824A2BC}" dt="2023-11-06T22:41:51.958" v="464"/>
          <ac:spMkLst>
            <pc:docMk/>
            <pc:sldMk cId="2175095805" sldId="315"/>
            <ac:spMk id="28" creationId="{BBB8F05F-0F13-5927-585A-FA4BE7D285BE}"/>
          </ac:spMkLst>
        </pc:spChg>
        <pc:spChg chg="del">
          <ac:chgData name="Segarra, Carlos" userId="S::cs1620@ic.ac.uk::1ba10626-99df-444d-a1bd-0fae5db10e52" providerId="AD" clId="Web-{CCD6EEA1-F8B4-C7D5-A1EC-8BA96824A2BC}" dt="2023-11-06T22:41:51.958" v="458"/>
          <ac:spMkLst>
            <pc:docMk/>
            <pc:sldMk cId="2175095805" sldId="315"/>
            <ac:spMk id="30" creationId="{8527A0C8-F4FA-574B-AEC1-35974ABA3A38}"/>
          </ac:spMkLst>
        </pc:spChg>
        <pc:cxnChg chg="del">
          <ac:chgData name="Segarra, Carlos" userId="S::cs1620@ic.ac.uk::1ba10626-99df-444d-a1bd-0fae5db10e52" providerId="AD" clId="Web-{CCD6EEA1-F8B4-C7D5-A1EC-8BA96824A2BC}" dt="2023-11-06T22:41:51.942" v="457"/>
          <ac:cxnSpMkLst>
            <pc:docMk/>
            <pc:sldMk cId="2175095805" sldId="315"/>
            <ac:cxnSpMk id="36" creationId="{610D126D-6E95-203F-2029-0B5061BCC354}"/>
          </ac:cxnSpMkLst>
        </pc:cxnChg>
      </pc:sldChg>
      <pc:sldChg chg="addSp delSp modSp add replId delAnim">
        <pc:chgData name="Segarra, Carlos" userId="S::cs1620@ic.ac.uk::1ba10626-99df-444d-a1bd-0fae5db10e52" providerId="AD" clId="Web-{CCD6EEA1-F8B4-C7D5-A1EC-8BA96824A2BC}" dt="2023-11-06T23:24:37.517" v="1114"/>
        <pc:sldMkLst>
          <pc:docMk/>
          <pc:sldMk cId="4113148551" sldId="316"/>
        </pc:sldMkLst>
        <pc:spChg chg="add mod">
          <ac:chgData name="Segarra, Carlos" userId="S::cs1620@ic.ac.uk::1ba10626-99df-444d-a1bd-0fae5db10e52" providerId="AD" clId="Web-{CCD6EEA1-F8B4-C7D5-A1EC-8BA96824A2BC}" dt="2023-11-06T23:23:51.765" v="1108" actId="20577"/>
          <ac:spMkLst>
            <pc:docMk/>
            <pc:sldMk cId="4113148551" sldId="316"/>
            <ac:spMk id="3" creationId="{44BFD76A-0B88-BF2E-15C2-C164DE314D17}"/>
          </ac:spMkLst>
        </pc:spChg>
        <pc:spChg chg="mod">
          <ac:chgData name="Segarra, Carlos" userId="S::cs1620@ic.ac.uk::1ba10626-99df-444d-a1bd-0fae5db10e52" providerId="AD" clId="Web-{CCD6EEA1-F8B4-C7D5-A1EC-8BA96824A2BC}" dt="2023-11-06T23:24:37.486" v="1112"/>
          <ac:spMkLst>
            <pc:docMk/>
            <pc:sldMk cId="4113148551" sldId="316"/>
            <ac:spMk id="19" creationId="{6545AE4B-AA98-0E44-BC4E-5AF0B3557B84}"/>
          </ac:spMkLst>
        </pc:spChg>
        <pc:spChg chg="mod">
          <ac:chgData name="Segarra, Carlos" userId="S::cs1620@ic.ac.uk::1ba10626-99df-444d-a1bd-0fae5db10e52" providerId="AD" clId="Web-{CCD6EEA1-F8B4-C7D5-A1EC-8BA96824A2BC}" dt="2023-11-06T23:24:37.502" v="1113"/>
          <ac:spMkLst>
            <pc:docMk/>
            <pc:sldMk cId="4113148551" sldId="316"/>
            <ac:spMk id="77" creationId="{CE0315D9-E49E-E7C4-20A4-E8B51F1C4F80}"/>
          </ac:spMkLst>
        </pc:spChg>
        <pc:spChg chg="mod">
          <ac:chgData name="Segarra, Carlos" userId="S::cs1620@ic.ac.uk::1ba10626-99df-444d-a1bd-0fae5db10e52" providerId="AD" clId="Web-{CCD6EEA1-F8B4-C7D5-A1EC-8BA96824A2BC}" dt="2023-11-06T23:24:37.517" v="1114"/>
          <ac:spMkLst>
            <pc:docMk/>
            <pc:sldMk cId="4113148551" sldId="316"/>
            <ac:spMk id="82" creationId="{223A30D7-3CF4-2F6A-A02B-B583719A1B6D}"/>
          </ac:spMkLst>
        </pc:spChg>
        <pc:spChg chg="del">
          <ac:chgData name="Segarra, Carlos" userId="S::cs1620@ic.ac.uk::1ba10626-99df-444d-a1bd-0fae5db10e52" providerId="AD" clId="Web-{CCD6EEA1-F8B4-C7D5-A1EC-8BA96824A2BC}" dt="2023-11-06T23:23:40.342" v="1103"/>
          <ac:spMkLst>
            <pc:docMk/>
            <pc:sldMk cId="4113148551" sldId="316"/>
            <ac:spMk id="99" creationId="{6EF8B86B-75EB-124C-C694-15429B8BF15A}"/>
          </ac:spMkLst>
        </pc:spChg>
        <pc:spChg chg="del">
          <ac:chgData name="Segarra, Carlos" userId="S::cs1620@ic.ac.uk::1ba10626-99df-444d-a1bd-0fae5db10e52" providerId="AD" clId="Web-{CCD6EEA1-F8B4-C7D5-A1EC-8BA96824A2BC}" dt="2023-11-06T23:23:40.342" v="1102"/>
          <ac:spMkLst>
            <pc:docMk/>
            <pc:sldMk cId="4113148551" sldId="316"/>
            <ac:spMk id="100" creationId="{AF3AB7FC-6C5C-4809-F481-ED5A8C278C66}"/>
          </ac:spMkLst>
        </pc:spChg>
        <pc:spChg chg="del">
          <ac:chgData name="Segarra, Carlos" userId="S::cs1620@ic.ac.uk::1ba10626-99df-444d-a1bd-0fae5db10e52" providerId="AD" clId="Web-{CCD6EEA1-F8B4-C7D5-A1EC-8BA96824A2BC}" dt="2023-11-06T23:23:40.342" v="1101"/>
          <ac:spMkLst>
            <pc:docMk/>
            <pc:sldMk cId="4113148551" sldId="316"/>
            <ac:spMk id="101" creationId="{8C0B68DF-E886-0D9A-E783-437A6F078CA9}"/>
          </ac:spMkLst>
        </pc:spChg>
      </pc:sldChg>
      <pc:sldChg chg="addSp delSp modSp add ord replId delAnim">
        <pc:chgData name="Segarra, Carlos" userId="S::cs1620@ic.ac.uk::1ba10626-99df-444d-a1bd-0fae5db10e52" providerId="AD" clId="Web-{CCD6EEA1-F8B4-C7D5-A1EC-8BA96824A2BC}" dt="2023-11-06T23:25:50.350" v="1129"/>
        <pc:sldMkLst>
          <pc:docMk/>
          <pc:sldMk cId="7354688" sldId="317"/>
        </pc:sldMkLst>
        <pc:spChg chg="add">
          <ac:chgData name="Segarra, Carlos" userId="S::cs1620@ic.ac.uk::1ba10626-99df-444d-a1bd-0fae5db10e52" providerId="AD" clId="Web-{CCD6EEA1-F8B4-C7D5-A1EC-8BA96824A2BC}" dt="2023-11-06T23:25:05.910" v="1118"/>
          <ac:spMkLst>
            <pc:docMk/>
            <pc:sldMk cId="7354688" sldId="317"/>
            <ac:spMk id="6" creationId="{62D91E74-CDDF-B34D-4A82-7EA024848C33}"/>
          </ac:spMkLst>
        </pc:spChg>
        <pc:spChg chg="add mod">
          <ac:chgData name="Segarra, Carlos" userId="S::cs1620@ic.ac.uk::1ba10626-99df-444d-a1bd-0fae5db10e52" providerId="AD" clId="Web-{CCD6EEA1-F8B4-C7D5-A1EC-8BA96824A2BC}" dt="2023-11-06T23:25:29.239" v="1125" actId="20577"/>
          <ac:spMkLst>
            <pc:docMk/>
            <pc:sldMk cId="7354688" sldId="317"/>
            <ac:spMk id="7" creationId="{9D9EA2C7-D985-F148-78A7-39A8DED8BB6A}"/>
          </ac:spMkLst>
        </pc:spChg>
        <pc:spChg chg="mod">
          <ac:chgData name="Segarra, Carlos" userId="S::cs1620@ic.ac.uk::1ba10626-99df-444d-a1bd-0fae5db10e52" providerId="AD" clId="Web-{CCD6EEA1-F8B4-C7D5-A1EC-8BA96824A2BC}" dt="2023-11-06T23:25:50.334" v="1128"/>
          <ac:spMkLst>
            <pc:docMk/>
            <pc:sldMk cId="7354688" sldId="317"/>
            <ac:spMk id="15" creationId="{9BA24D3E-BC29-C64D-75AE-1E6475D389B0}"/>
          </ac:spMkLst>
        </pc:spChg>
        <pc:spChg chg="mod">
          <ac:chgData name="Segarra, Carlos" userId="S::cs1620@ic.ac.uk::1ba10626-99df-444d-a1bd-0fae5db10e52" providerId="AD" clId="Web-{CCD6EEA1-F8B4-C7D5-A1EC-8BA96824A2BC}" dt="2023-11-06T23:25:50.350" v="1129"/>
          <ac:spMkLst>
            <pc:docMk/>
            <pc:sldMk cId="7354688" sldId="317"/>
            <ac:spMk id="81" creationId="{884E3AAD-7317-8D3B-A48C-5A3674BD6D61}"/>
          </ac:spMkLst>
        </pc:spChg>
        <pc:spChg chg="del">
          <ac:chgData name="Segarra, Carlos" userId="S::cs1620@ic.ac.uk::1ba10626-99df-444d-a1bd-0fae5db10e52" providerId="AD" clId="Web-{CCD6EEA1-F8B4-C7D5-A1EC-8BA96824A2BC}" dt="2023-11-06T23:25:10.863" v="1121"/>
          <ac:spMkLst>
            <pc:docMk/>
            <pc:sldMk cId="7354688" sldId="317"/>
            <ac:spMk id="99" creationId="{6EF8B86B-75EB-124C-C694-15429B8BF15A}"/>
          </ac:spMkLst>
        </pc:spChg>
        <pc:spChg chg="del">
          <ac:chgData name="Segarra, Carlos" userId="S::cs1620@ic.ac.uk::1ba10626-99df-444d-a1bd-0fae5db10e52" providerId="AD" clId="Web-{CCD6EEA1-F8B4-C7D5-A1EC-8BA96824A2BC}" dt="2023-11-06T23:25:10.863" v="1120"/>
          <ac:spMkLst>
            <pc:docMk/>
            <pc:sldMk cId="7354688" sldId="317"/>
            <ac:spMk id="100" creationId="{AF3AB7FC-6C5C-4809-F481-ED5A8C278C66}"/>
          </ac:spMkLst>
        </pc:spChg>
        <pc:spChg chg="del">
          <ac:chgData name="Segarra, Carlos" userId="S::cs1620@ic.ac.uk::1ba10626-99df-444d-a1bd-0fae5db10e52" providerId="AD" clId="Web-{CCD6EEA1-F8B4-C7D5-A1EC-8BA96824A2BC}" dt="2023-11-06T23:25:10.863" v="1119"/>
          <ac:spMkLst>
            <pc:docMk/>
            <pc:sldMk cId="7354688" sldId="317"/>
            <ac:spMk id="101" creationId="{8C0B68DF-E886-0D9A-E783-437A6F078CA9}"/>
          </ac:spMkLst>
        </pc:spChg>
      </pc:sldChg>
      <pc:sldChg chg="add del replId">
        <pc:chgData name="Segarra, Carlos" userId="S::cs1620@ic.ac.uk::1ba10626-99df-444d-a1bd-0fae5db10e52" providerId="AD" clId="Web-{CCD6EEA1-F8B4-C7D5-A1EC-8BA96824A2BC}" dt="2023-11-06T23:25:57.116" v="1130"/>
        <pc:sldMkLst>
          <pc:docMk/>
          <pc:sldMk cId="716910930" sldId="318"/>
        </pc:sldMkLst>
      </pc:sldChg>
      <pc:sldChg chg="addSp delSp modSp add replId addAnim delAnim">
        <pc:chgData name="Segarra, Carlos" userId="S::cs1620@ic.ac.uk::1ba10626-99df-444d-a1bd-0fae5db10e52" providerId="AD" clId="Web-{CCD6EEA1-F8B4-C7D5-A1EC-8BA96824A2BC}" dt="2023-11-06T23:29:48.554" v="1159"/>
        <pc:sldMkLst>
          <pc:docMk/>
          <pc:sldMk cId="2828215007" sldId="318"/>
        </pc:sldMkLst>
        <pc:spChg chg="mod">
          <ac:chgData name="Segarra, Carlos" userId="S::cs1620@ic.ac.uk::1ba10626-99df-444d-a1bd-0fae5db10e52" providerId="AD" clId="Web-{CCD6EEA1-F8B4-C7D5-A1EC-8BA96824A2BC}" dt="2023-11-06T23:26:16.869" v="1134"/>
          <ac:spMkLst>
            <pc:docMk/>
            <pc:sldMk cId="2828215007" sldId="318"/>
            <ac:spMk id="15" creationId="{9BA24D3E-BC29-C64D-75AE-1E6475D389B0}"/>
          </ac:spMkLst>
        </pc:spChg>
        <pc:spChg chg="mod">
          <ac:chgData name="Segarra, Carlos" userId="S::cs1620@ic.ac.uk::1ba10626-99df-444d-a1bd-0fae5db10e52" providerId="AD" clId="Web-{CCD6EEA1-F8B4-C7D5-A1EC-8BA96824A2BC}" dt="2023-11-06T23:26:16.885" v="1135"/>
          <ac:spMkLst>
            <pc:docMk/>
            <pc:sldMk cId="2828215007" sldId="318"/>
            <ac:spMk id="81" creationId="{884E3AAD-7317-8D3B-A48C-5A3674BD6D61}"/>
          </ac:spMkLst>
        </pc:spChg>
        <pc:picChg chg="add del mod">
          <ac:chgData name="Segarra, Carlos" userId="S::cs1620@ic.ac.uk::1ba10626-99df-444d-a1bd-0fae5db10e52" providerId="AD" clId="Web-{CCD6EEA1-F8B4-C7D5-A1EC-8BA96824A2BC}" dt="2023-11-06T23:28:29.643" v="1139"/>
          <ac:picMkLst>
            <pc:docMk/>
            <pc:sldMk cId="2828215007" sldId="318"/>
            <ac:picMk id="3" creationId="{F19D379F-9017-8618-24F4-C35A4D2D908B}"/>
          </ac:picMkLst>
        </pc:picChg>
        <pc:picChg chg="add mod">
          <ac:chgData name="Segarra, Carlos" userId="S::cs1620@ic.ac.uk::1ba10626-99df-444d-a1bd-0fae5db10e52" providerId="AD" clId="Web-{CCD6EEA1-F8B4-C7D5-A1EC-8BA96824A2BC}" dt="2023-11-06T23:29:32.069" v="1152" actId="1076"/>
          <ac:picMkLst>
            <pc:docMk/>
            <pc:sldMk cId="2828215007" sldId="318"/>
            <ac:picMk id="8" creationId="{983DAFAC-4CE4-D72A-7FD0-E9ECF79285E1}"/>
          </ac:picMkLst>
        </pc:picChg>
        <pc:picChg chg="add mod">
          <ac:chgData name="Segarra, Carlos" userId="S::cs1620@ic.ac.uk::1ba10626-99df-444d-a1bd-0fae5db10e52" providerId="AD" clId="Web-{CCD6EEA1-F8B4-C7D5-A1EC-8BA96824A2BC}" dt="2023-11-06T23:29:29.647" v="1151" actId="1076"/>
          <ac:picMkLst>
            <pc:docMk/>
            <pc:sldMk cId="2828215007" sldId="318"/>
            <ac:picMk id="9" creationId="{25ED81AD-74FB-978E-C91D-8B69F7CEABE0}"/>
          </ac:picMkLst>
        </pc:picChg>
        <pc:picChg chg="add mod">
          <ac:chgData name="Segarra, Carlos" userId="S::cs1620@ic.ac.uk::1ba10626-99df-444d-a1bd-0fae5db10e52" providerId="AD" clId="Web-{CCD6EEA1-F8B4-C7D5-A1EC-8BA96824A2BC}" dt="2023-11-06T23:29:26.818" v="1150" actId="1076"/>
          <ac:picMkLst>
            <pc:docMk/>
            <pc:sldMk cId="2828215007" sldId="318"/>
            <ac:picMk id="10" creationId="{81A14D23-7815-2576-1C4A-DE96C1ABCCCE}"/>
          </ac:picMkLst>
        </pc:picChg>
        <pc:picChg chg="add del mod">
          <ac:chgData name="Segarra, Carlos" userId="S::cs1620@ic.ac.uk::1ba10626-99df-444d-a1bd-0fae5db10e52" providerId="AD" clId="Web-{CCD6EEA1-F8B4-C7D5-A1EC-8BA96824A2BC}" dt="2023-11-06T23:29:48.554" v="1159"/>
          <ac:picMkLst>
            <pc:docMk/>
            <pc:sldMk cId="2828215007" sldId="318"/>
            <ac:picMk id="12" creationId="{C4C508DA-77D1-1BBC-295E-598984F980F1}"/>
          </ac:picMkLst>
        </pc:picChg>
        <pc:picChg chg="add mod">
          <ac:chgData name="Segarra, Carlos" userId="S::cs1620@ic.ac.uk::1ba10626-99df-444d-a1bd-0fae5db10e52" providerId="AD" clId="Web-{CCD6EEA1-F8B4-C7D5-A1EC-8BA96824A2BC}" dt="2023-11-06T23:29:46.726" v="1158" actId="1076"/>
          <ac:picMkLst>
            <pc:docMk/>
            <pc:sldMk cId="2828215007" sldId="318"/>
            <ac:picMk id="14" creationId="{E3B10EA0-CEEE-2059-BD81-30AB4E7B1E87}"/>
          </ac:picMkLst>
        </pc:picChg>
      </pc:sldChg>
      <pc:sldChg chg="add del replId">
        <pc:chgData name="Segarra, Carlos" userId="S::cs1620@ic.ac.uk::1ba10626-99df-444d-a1bd-0fae5db10e52" providerId="AD" clId="Web-{CCD6EEA1-F8B4-C7D5-A1EC-8BA96824A2BC}" dt="2023-11-06T23:27:04.591" v="1137"/>
        <pc:sldMkLst>
          <pc:docMk/>
          <pc:sldMk cId="1131556795" sldId="319"/>
        </pc:sldMkLst>
      </pc:sldChg>
    </pc:docChg>
  </pc:docChgLst>
  <pc:docChgLst>
    <pc:chgData name="Segarra, Carlos" userId="S::cs1620@ic.ac.uk::1ba10626-99df-444d-a1bd-0fae5db10e52" providerId="AD" clId="Web-{26294016-C1DC-CCA7-7993-971D730A350A}"/>
    <pc:docChg chg="addSld delSld modSld sldOrd">
      <pc:chgData name="Segarra, Carlos" userId="S::cs1620@ic.ac.uk::1ba10626-99df-444d-a1bd-0fae5db10e52" providerId="AD" clId="Web-{26294016-C1DC-CCA7-7993-971D730A350A}" dt="2023-11-10T22:33:26.689" v="41" actId="20577"/>
      <pc:docMkLst>
        <pc:docMk/>
      </pc:docMkLst>
      <pc:sldChg chg="modSp">
        <pc:chgData name="Segarra, Carlos" userId="S::cs1620@ic.ac.uk::1ba10626-99df-444d-a1bd-0fae5db10e52" providerId="AD" clId="Web-{26294016-C1DC-CCA7-7993-971D730A350A}" dt="2023-11-10T19:29:06.112" v="6" actId="14100"/>
        <pc:sldMkLst>
          <pc:docMk/>
          <pc:sldMk cId="2794698207" sldId="298"/>
        </pc:sldMkLst>
        <pc:spChg chg="mod">
          <ac:chgData name="Segarra, Carlos" userId="S::cs1620@ic.ac.uk::1ba10626-99df-444d-a1bd-0fae5db10e52" providerId="AD" clId="Web-{26294016-C1DC-CCA7-7993-971D730A350A}" dt="2023-11-10T19:29:06.112" v="6" actId="14100"/>
          <ac:spMkLst>
            <pc:docMk/>
            <pc:sldMk cId="2794698207" sldId="298"/>
            <ac:spMk id="11" creationId="{3DFCFCF2-2A00-D19F-6132-9F91A9BC912F}"/>
          </ac:spMkLst>
        </pc:spChg>
      </pc:sldChg>
      <pc:sldChg chg="modSp">
        <pc:chgData name="Segarra, Carlos" userId="S::cs1620@ic.ac.uk::1ba10626-99df-444d-a1bd-0fae5db10e52" providerId="AD" clId="Web-{26294016-C1DC-CCA7-7993-971D730A350A}" dt="2023-11-10T19:29:17.878" v="7" actId="20577"/>
        <pc:sldMkLst>
          <pc:docMk/>
          <pc:sldMk cId="4274004752" sldId="302"/>
        </pc:sldMkLst>
        <pc:spChg chg="mod">
          <ac:chgData name="Segarra, Carlos" userId="S::cs1620@ic.ac.uk::1ba10626-99df-444d-a1bd-0fae5db10e52" providerId="AD" clId="Web-{26294016-C1DC-CCA7-7993-971D730A350A}" dt="2023-11-10T19:29:17.878" v="7" actId="20577"/>
          <ac:spMkLst>
            <pc:docMk/>
            <pc:sldMk cId="4274004752" sldId="302"/>
            <ac:spMk id="4" creationId="{46FE5E69-0F9F-568A-21E5-1AEE70097606}"/>
          </ac:spMkLst>
        </pc:spChg>
      </pc:sldChg>
      <pc:sldChg chg="modSp">
        <pc:chgData name="Segarra, Carlos" userId="S::cs1620@ic.ac.uk::1ba10626-99df-444d-a1bd-0fae5db10e52" providerId="AD" clId="Web-{26294016-C1DC-CCA7-7993-971D730A350A}" dt="2023-11-10T17:33:14.267" v="3" actId="20577"/>
        <pc:sldMkLst>
          <pc:docMk/>
          <pc:sldMk cId="15581613" sldId="313"/>
        </pc:sldMkLst>
        <pc:spChg chg="mod">
          <ac:chgData name="Segarra, Carlos" userId="S::cs1620@ic.ac.uk::1ba10626-99df-444d-a1bd-0fae5db10e52" providerId="AD" clId="Web-{26294016-C1DC-CCA7-7993-971D730A350A}" dt="2023-11-10T17:33:14.267" v="3" actId="20577"/>
          <ac:spMkLst>
            <pc:docMk/>
            <pc:sldMk cId="15581613" sldId="313"/>
            <ac:spMk id="3" creationId="{4F815F2F-DFAF-DF1E-39A6-8871C2851049}"/>
          </ac:spMkLst>
        </pc:spChg>
      </pc:sldChg>
      <pc:sldChg chg="del">
        <pc:chgData name="Segarra, Carlos" userId="S::cs1620@ic.ac.uk::1ba10626-99df-444d-a1bd-0fae5db10e52" providerId="AD" clId="Web-{26294016-C1DC-CCA7-7993-971D730A350A}" dt="2023-11-10T22:29:36.416" v="11"/>
        <pc:sldMkLst>
          <pc:docMk/>
          <pc:sldMk cId="880479492" sldId="329"/>
        </pc:sldMkLst>
      </pc:sldChg>
      <pc:sldChg chg="add ord replId delAnim">
        <pc:chgData name="Segarra, Carlos" userId="S::cs1620@ic.ac.uk::1ba10626-99df-444d-a1bd-0fae5db10e52" providerId="AD" clId="Web-{26294016-C1DC-CCA7-7993-971D730A350A}" dt="2023-11-10T22:29:45.464" v="12"/>
        <pc:sldMkLst>
          <pc:docMk/>
          <pc:sldMk cId="4192683128" sldId="330"/>
        </pc:sldMkLst>
      </pc:sldChg>
      <pc:sldChg chg="addSp delSp modSp add ord replId addAnim delAnim modAnim">
        <pc:chgData name="Segarra, Carlos" userId="S::cs1620@ic.ac.uk::1ba10626-99df-444d-a1bd-0fae5db10e52" providerId="AD" clId="Web-{26294016-C1DC-CCA7-7993-971D730A350A}" dt="2023-11-10T22:33:26.689" v="41" actId="20577"/>
        <pc:sldMkLst>
          <pc:docMk/>
          <pc:sldMk cId="2426431520" sldId="331"/>
        </pc:sldMkLst>
        <pc:spChg chg="mod">
          <ac:chgData name="Segarra, Carlos" userId="S::cs1620@ic.ac.uk::1ba10626-99df-444d-a1bd-0fae5db10e52" providerId="AD" clId="Web-{26294016-C1DC-CCA7-7993-971D730A350A}" dt="2023-11-10T22:30:07.824" v="15" actId="20577"/>
          <ac:spMkLst>
            <pc:docMk/>
            <pc:sldMk cId="2426431520" sldId="331"/>
            <ac:spMk id="9" creationId="{0485C91B-9385-CF3F-F9A6-36D19B4D0254}"/>
          </ac:spMkLst>
        </pc:spChg>
        <pc:spChg chg="add mod">
          <ac:chgData name="Segarra, Carlos" userId="S::cs1620@ic.ac.uk::1ba10626-99df-444d-a1bd-0fae5db10e52" providerId="AD" clId="Web-{26294016-C1DC-CCA7-7993-971D730A350A}" dt="2023-11-10T22:33:26.689" v="41" actId="20577"/>
          <ac:spMkLst>
            <pc:docMk/>
            <pc:sldMk cId="2426431520" sldId="331"/>
            <ac:spMk id="12" creationId="{EB6801AA-CE02-AB12-EC55-160FE39BC922}"/>
          </ac:spMkLst>
        </pc:spChg>
        <pc:spChg chg="add del">
          <ac:chgData name="Segarra, Carlos" userId="S::cs1620@ic.ac.uk::1ba10626-99df-444d-a1bd-0fae5db10e52" providerId="AD" clId="Web-{26294016-C1DC-CCA7-7993-971D730A350A}" dt="2023-11-10T22:30:53.184" v="23"/>
          <ac:spMkLst>
            <pc:docMk/>
            <pc:sldMk cId="2426431520" sldId="331"/>
            <ac:spMk id="17" creationId="{DE056DA9-4F9A-EFB0-8833-05F1F2C8C87C}"/>
          </ac:spMkLst>
        </pc:spChg>
        <pc:spChg chg="mod">
          <ac:chgData name="Segarra, Carlos" userId="S::cs1620@ic.ac.uk::1ba10626-99df-444d-a1bd-0fae5db10e52" providerId="AD" clId="Web-{26294016-C1DC-CCA7-7993-971D730A350A}" dt="2023-11-10T22:31:17.654" v="26" actId="20577"/>
          <ac:spMkLst>
            <pc:docMk/>
            <pc:sldMk cId="2426431520" sldId="331"/>
            <ac:spMk id="22" creationId="{01FA8949-A591-9D1E-EAA7-CB5DF1F8EF94}"/>
          </ac:spMkLst>
        </pc:spChg>
        <pc:picChg chg="add del mod ord">
          <ac:chgData name="Segarra, Carlos" userId="S::cs1620@ic.ac.uk::1ba10626-99df-444d-a1bd-0fae5db10e52" providerId="AD" clId="Web-{26294016-C1DC-CCA7-7993-971D730A350A}" dt="2023-11-10T22:31:35.732" v="27"/>
          <ac:picMkLst>
            <pc:docMk/>
            <pc:sldMk cId="2426431520" sldId="331"/>
            <ac:picMk id="8" creationId="{E0E0E617-F4A7-50C0-32FF-306A5AECC516}"/>
          </ac:picMkLst>
        </pc:picChg>
        <pc:cxnChg chg="add del">
          <ac:chgData name="Segarra, Carlos" userId="S::cs1620@ic.ac.uk::1ba10626-99df-444d-a1bd-0fae5db10e52" providerId="AD" clId="Web-{26294016-C1DC-CCA7-7993-971D730A350A}" dt="2023-11-10T22:30:53.184" v="24"/>
          <ac:cxnSpMkLst>
            <pc:docMk/>
            <pc:sldMk cId="2426431520" sldId="331"/>
            <ac:cxnSpMk id="11" creationId="{EDAB2C3B-8ECE-CED2-06E1-8C69495BB669}"/>
          </ac:cxnSpMkLst>
        </pc:cxnChg>
        <pc:cxnChg chg="mod">
          <ac:chgData name="Segarra, Carlos" userId="S::cs1620@ic.ac.uk::1ba10626-99df-444d-a1bd-0fae5db10e52" providerId="AD" clId="Web-{26294016-C1DC-CCA7-7993-971D730A350A}" dt="2023-11-10T22:31:48.467" v="28" actId="14100"/>
          <ac:cxnSpMkLst>
            <pc:docMk/>
            <pc:sldMk cId="2426431520" sldId="331"/>
            <ac:cxnSpMk id="20" creationId="{074A7E64-5803-DBB9-673D-A493E25ECC76}"/>
          </ac:cxnSpMkLst>
        </pc:cxnChg>
      </pc:sldChg>
    </pc:docChg>
  </pc:docChgLst>
  <pc:docChgLst>
    <pc:chgData name="Segarra, Carlos" userId="S::cs1620@ic.ac.uk::1ba10626-99df-444d-a1bd-0fae5db10e52" providerId="AD" clId="Web-{7D17102A-0687-E4E8-1BCA-DC77C64937BE}"/>
    <pc:docChg chg="addSld modSld">
      <pc:chgData name="Segarra, Carlos" userId="S::cs1620@ic.ac.uk::1ba10626-99df-444d-a1bd-0fae5db10e52" providerId="AD" clId="Web-{7D17102A-0687-E4E8-1BCA-DC77C64937BE}" dt="2023-11-06T21:59:10.750" v="353" actId="20577"/>
      <pc:docMkLst>
        <pc:docMk/>
      </pc:docMkLst>
      <pc:sldChg chg="addSp delSp modSp">
        <pc:chgData name="Segarra, Carlos" userId="S::cs1620@ic.ac.uk::1ba10626-99df-444d-a1bd-0fae5db10e52" providerId="AD" clId="Web-{7D17102A-0687-E4E8-1BCA-DC77C64937BE}" dt="2023-11-06T21:57:29.887" v="283" actId="20577"/>
        <pc:sldMkLst>
          <pc:docMk/>
          <pc:sldMk cId="3775630575" sldId="300"/>
        </pc:sldMkLst>
        <pc:spChg chg="add mod ord">
          <ac:chgData name="Segarra, Carlos" userId="S::cs1620@ic.ac.uk::1ba10626-99df-444d-a1bd-0fae5db10e52" providerId="AD" clId="Web-{7D17102A-0687-E4E8-1BCA-DC77C64937BE}" dt="2023-11-06T21:45:54.491" v="42"/>
          <ac:spMkLst>
            <pc:docMk/>
            <pc:sldMk cId="3775630575" sldId="300"/>
            <ac:spMk id="3" creationId="{18C58502-A54B-B33B-01A3-8E7C43682873}"/>
          </ac:spMkLst>
        </pc:spChg>
        <pc:spChg chg="mod">
          <ac:chgData name="Segarra, Carlos" userId="S::cs1620@ic.ac.uk::1ba10626-99df-444d-a1bd-0fae5db10e52" providerId="AD" clId="Web-{7D17102A-0687-E4E8-1BCA-DC77C64937BE}" dt="2023-11-06T21:49:26.451" v="182" actId="1076"/>
          <ac:spMkLst>
            <pc:docMk/>
            <pc:sldMk cId="3775630575" sldId="300"/>
            <ac:spMk id="5" creationId="{E6038160-117F-C122-0F8E-0E137AD05529}"/>
          </ac:spMkLst>
        </pc:spChg>
        <pc:spChg chg="add mod ord">
          <ac:chgData name="Segarra, Carlos" userId="S::cs1620@ic.ac.uk::1ba10626-99df-444d-a1bd-0fae5db10e52" providerId="AD" clId="Web-{7D17102A-0687-E4E8-1BCA-DC77C64937BE}" dt="2023-11-06T21:45:48.365" v="41"/>
          <ac:spMkLst>
            <pc:docMk/>
            <pc:sldMk cId="3775630575" sldId="300"/>
            <ac:spMk id="6" creationId="{9D59AE0E-4BC1-3235-6127-2F610C85405C}"/>
          </ac:spMkLst>
        </pc:spChg>
        <pc:spChg chg="add mod ord">
          <ac:chgData name="Segarra, Carlos" userId="S::cs1620@ic.ac.uk::1ba10626-99df-444d-a1bd-0fae5db10e52" providerId="AD" clId="Web-{7D17102A-0687-E4E8-1BCA-DC77C64937BE}" dt="2023-11-06T21:46:09.444" v="85" actId="1076"/>
          <ac:spMkLst>
            <pc:docMk/>
            <pc:sldMk cId="3775630575" sldId="300"/>
            <ac:spMk id="7" creationId="{5EFA56B4-8B1B-5E30-2F40-CE441EBDBA1B}"/>
          </ac:spMkLst>
        </pc:spChg>
        <pc:spChg chg="mod">
          <ac:chgData name="Segarra, Carlos" userId="S::cs1620@ic.ac.uk::1ba10626-99df-444d-a1bd-0fae5db10e52" providerId="AD" clId="Web-{7D17102A-0687-E4E8-1BCA-DC77C64937BE}" dt="2023-11-06T21:45:13.724" v="33"/>
          <ac:spMkLst>
            <pc:docMk/>
            <pc:sldMk cId="3775630575" sldId="300"/>
            <ac:spMk id="8" creationId="{A892C48F-4F45-3995-E3C7-09146395F86D}"/>
          </ac:spMkLst>
        </pc:spChg>
        <pc:spChg chg="mod">
          <ac:chgData name="Segarra, Carlos" userId="S::cs1620@ic.ac.uk::1ba10626-99df-444d-a1bd-0fae5db10e52" providerId="AD" clId="Web-{7D17102A-0687-E4E8-1BCA-DC77C64937BE}" dt="2023-11-06T21:45:19.067" v="34" actId="1076"/>
          <ac:spMkLst>
            <pc:docMk/>
            <pc:sldMk cId="3775630575" sldId="300"/>
            <ac:spMk id="9" creationId="{52DD6704-EEEE-97A8-91BE-9A3A92804D6C}"/>
          </ac:spMkLst>
        </pc:spChg>
        <pc:spChg chg="mod">
          <ac:chgData name="Segarra, Carlos" userId="S::cs1620@ic.ac.uk::1ba10626-99df-444d-a1bd-0fae5db10e52" providerId="AD" clId="Web-{7D17102A-0687-E4E8-1BCA-DC77C64937BE}" dt="2023-11-06T21:43:54.393" v="26"/>
          <ac:spMkLst>
            <pc:docMk/>
            <pc:sldMk cId="3775630575" sldId="300"/>
            <ac:spMk id="10" creationId="{7E014A7D-88DB-ADD0-C8DE-9BFF6D917F47}"/>
          </ac:spMkLst>
        </pc:spChg>
        <pc:spChg chg="add mod ord">
          <ac:chgData name="Segarra, Carlos" userId="S::cs1620@ic.ac.uk::1ba10626-99df-444d-a1bd-0fae5db10e52" providerId="AD" clId="Web-{7D17102A-0687-E4E8-1BCA-DC77C64937BE}" dt="2023-11-06T21:46:09.460" v="86" actId="1076"/>
          <ac:spMkLst>
            <pc:docMk/>
            <pc:sldMk cId="3775630575" sldId="300"/>
            <ac:spMk id="12" creationId="{D052610A-5C22-C83B-9725-76CA5328F2AB}"/>
          </ac:spMkLst>
        </pc:spChg>
        <pc:spChg chg="mod">
          <ac:chgData name="Segarra, Carlos" userId="S::cs1620@ic.ac.uk::1ba10626-99df-444d-a1bd-0fae5db10e52" providerId="AD" clId="Web-{7D17102A-0687-E4E8-1BCA-DC77C64937BE}" dt="2023-11-06T21:41:57.796" v="15"/>
          <ac:spMkLst>
            <pc:docMk/>
            <pc:sldMk cId="3775630575" sldId="300"/>
            <ac:spMk id="15" creationId="{A306C1E1-C798-EC9C-81EC-DD94467BD77B}"/>
          </ac:spMkLst>
        </pc:spChg>
        <pc:spChg chg="mod">
          <ac:chgData name="Segarra, Carlos" userId="S::cs1620@ic.ac.uk::1ba10626-99df-444d-a1bd-0fae5db10e52" providerId="AD" clId="Web-{7D17102A-0687-E4E8-1BCA-DC77C64937BE}" dt="2023-11-06T21:42:24.421" v="18"/>
          <ac:spMkLst>
            <pc:docMk/>
            <pc:sldMk cId="3775630575" sldId="300"/>
            <ac:spMk id="16" creationId="{2E5FFB12-53E6-E8D9-EBFC-BBC712FB70C3}"/>
          </ac:spMkLst>
        </pc:spChg>
        <pc:spChg chg="mod">
          <ac:chgData name="Segarra, Carlos" userId="S::cs1620@ic.ac.uk::1ba10626-99df-444d-a1bd-0fae5db10e52" providerId="AD" clId="Web-{7D17102A-0687-E4E8-1BCA-DC77C64937BE}" dt="2023-11-06T21:42:24.437" v="19"/>
          <ac:spMkLst>
            <pc:docMk/>
            <pc:sldMk cId="3775630575" sldId="300"/>
            <ac:spMk id="17" creationId="{E98FD70F-1102-C765-B701-B1CE5F82FA56}"/>
          </ac:spMkLst>
        </pc:spChg>
        <pc:spChg chg="mod">
          <ac:chgData name="Segarra, Carlos" userId="S::cs1620@ic.ac.uk::1ba10626-99df-444d-a1bd-0fae5db10e52" providerId="AD" clId="Web-{7D17102A-0687-E4E8-1BCA-DC77C64937BE}" dt="2023-11-06T21:54:08.272" v="232" actId="20577"/>
          <ac:spMkLst>
            <pc:docMk/>
            <pc:sldMk cId="3775630575" sldId="300"/>
            <ac:spMk id="20" creationId="{50251955-3192-0ECB-9A46-7879AC3677DD}"/>
          </ac:spMkLst>
        </pc:spChg>
        <pc:spChg chg="add mod">
          <ac:chgData name="Segarra, Carlos" userId="S::cs1620@ic.ac.uk::1ba10626-99df-444d-a1bd-0fae5db10e52" providerId="AD" clId="Web-{7D17102A-0687-E4E8-1BCA-DC77C64937BE}" dt="2023-11-06T21:50:12.686" v="189" actId="1076"/>
          <ac:spMkLst>
            <pc:docMk/>
            <pc:sldMk cId="3775630575" sldId="300"/>
            <ac:spMk id="21" creationId="{0419AA59-A2CC-D1B9-B12F-BD7DFB400C71}"/>
          </ac:spMkLst>
        </pc:spChg>
        <pc:spChg chg="mod">
          <ac:chgData name="Segarra, Carlos" userId="S::cs1620@ic.ac.uk::1ba10626-99df-444d-a1bd-0fae5db10e52" providerId="AD" clId="Web-{7D17102A-0687-E4E8-1BCA-DC77C64937BE}" dt="2023-11-06T21:53:57.521" v="228" actId="20577"/>
          <ac:spMkLst>
            <pc:docMk/>
            <pc:sldMk cId="3775630575" sldId="300"/>
            <ac:spMk id="22" creationId="{287C5852-41EF-0980-C341-A8A124DB3E4F}"/>
          </ac:spMkLst>
        </pc:spChg>
        <pc:spChg chg="mod">
          <ac:chgData name="Segarra, Carlos" userId="S::cs1620@ic.ac.uk::1ba10626-99df-444d-a1bd-0fae5db10e52" providerId="AD" clId="Web-{7D17102A-0687-E4E8-1BCA-DC77C64937BE}" dt="2023-11-06T21:43:22.783" v="24"/>
          <ac:spMkLst>
            <pc:docMk/>
            <pc:sldMk cId="3775630575" sldId="300"/>
            <ac:spMk id="23" creationId="{AEFB8D90-1B93-ACF2-BF25-648056FEF251}"/>
          </ac:spMkLst>
        </pc:spChg>
        <pc:spChg chg="add mod">
          <ac:chgData name="Segarra, Carlos" userId="S::cs1620@ic.ac.uk::1ba10626-99df-444d-a1bd-0fae5db10e52" providerId="AD" clId="Web-{7D17102A-0687-E4E8-1BCA-DC77C64937BE}" dt="2023-11-06T21:50:12.702" v="190" actId="1076"/>
          <ac:spMkLst>
            <pc:docMk/>
            <pc:sldMk cId="3775630575" sldId="300"/>
            <ac:spMk id="24" creationId="{DF2148B9-6653-9B10-9910-C1D1C5069D41}"/>
          </ac:spMkLst>
        </pc:spChg>
        <pc:spChg chg="mod">
          <ac:chgData name="Segarra, Carlos" userId="S::cs1620@ic.ac.uk::1ba10626-99df-444d-a1bd-0fae5db10e52" providerId="AD" clId="Web-{7D17102A-0687-E4E8-1BCA-DC77C64937BE}" dt="2023-11-06T21:54:19.038" v="241" actId="20577"/>
          <ac:spMkLst>
            <pc:docMk/>
            <pc:sldMk cId="3775630575" sldId="300"/>
            <ac:spMk id="25" creationId="{CCA32F58-28A4-7FCB-8448-12912771B308}"/>
          </ac:spMkLst>
        </pc:spChg>
        <pc:spChg chg="mod">
          <ac:chgData name="Segarra, Carlos" userId="S::cs1620@ic.ac.uk::1ba10626-99df-444d-a1bd-0fae5db10e52" providerId="AD" clId="Web-{7D17102A-0687-E4E8-1BCA-DC77C64937BE}" dt="2023-11-06T21:54:35.694" v="251" actId="20577"/>
          <ac:spMkLst>
            <pc:docMk/>
            <pc:sldMk cId="3775630575" sldId="300"/>
            <ac:spMk id="26" creationId="{B12176B1-9F08-F01A-A77C-61F9FD9BAD1B}"/>
          </ac:spMkLst>
        </pc:spChg>
        <pc:spChg chg="mod">
          <ac:chgData name="Segarra, Carlos" userId="S::cs1620@ic.ac.uk::1ba10626-99df-444d-a1bd-0fae5db10e52" providerId="AD" clId="Web-{7D17102A-0687-E4E8-1BCA-DC77C64937BE}" dt="2023-11-06T21:43:22.798" v="25"/>
          <ac:spMkLst>
            <pc:docMk/>
            <pc:sldMk cId="3775630575" sldId="300"/>
            <ac:spMk id="27" creationId="{900C824C-DE82-D45D-E418-8C6225E298D8}"/>
          </ac:spMkLst>
        </pc:spChg>
        <pc:spChg chg="mod">
          <ac:chgData name="Segarra, Carlos" userId="S::cs1620@ic.ac.uk::1ba10626-99df-444d-a1bd-0fae5db10e52" providerId="AD" clId="Web-{7D17102A-0687-E4E8-1BCA-DC77C64937BE}" dt="2023-11-06T21:44:16.316" v="32"/>
          <ac:spMkLst>
            <pc:docMk/>
            <pc:sldMk cId="3775630575" sldId="300"/>
            <ac:spMk id="28" creationId="{BBB8F05F-0F13-5927-585A-FA4BE7D285BE}"/>
          </ac:spMkLst>
        </pc:spChg>
        <pc:spChg chg="mod">
          <ac:chgData name="Segarra, Carlos" userId="S::cs1620@ic.ac.uk::1ba10626-99df-444d-a1bd-0fae5db10e52" providerId="AD" clId="Web-{7D17102A-0687-E4E8-1BCA-DC77C64937BE}" dt="2023-11-06T21:55:23.790" v="262"/>
          <ac:spMkLst>
            <pc:docMk/>
            <pc:sldMk cId="3775630575" sldId="300"/>
            <ac:spMk id="29" creationId="{FF14274A-B690-30DD-9499-1E079B702889}"/>
          </ac:spMkLst>
        </pc:spChg>
        <pc:spChg chg="mod">
          <ac:chgData name="Segarra, Carlos" userId="S::cs1620@ic.ac.uk::1ba10626-99df-444d-a1bd-0fae5db10e52" providerId="AD" clId="Web-{7D17102A-0687-E4E8-1BCA-DC77C64937BE}" dt="2023-11-06T21:53:04.160" v="197" actId="20577"/>
          <ac:spMkLst>
            <pc:docMk/>
            <pc:sldMk cId="3775630575" sldId="300"/>
            <ac:spMk id="31" creationId="{0FC4E165-7CF9-5DAF-45E5-6C0FD3FC5D1E}"/>
          </ac:spMkLst>
        </pc:spChg>
        <pc:spChg chg="mod">
          <ac:chgData name="Segarra, Carlos" userId="S::cs1620@ic.ac.uk::1ba10626-99df-444d-a1bd-0fae5db10e52" providerId="AD" clId="Web-{7D17102A-0687-E4E8-1BCA-DC77C64937BE}" dt="2023-11-06T21:41:30.576" v="8"/>
          <ac:spMkLst>
            <pc:docMk/>
            <pc:sldMk cId="3775630575" sldId="300"/>
            <ac:spMk id="38" creationId="{2C6A839A-BE8D-9C0B-2978-4BA5549C233B}"/>
          </ac:spMkLst>
        </pc:spChg>
        <pc:spChg chg="mod">
          <ac:chgData name="Segarra, Carlos" userId="S::cs1620@ic.ac.uk::1ba10626-99df-444d-a1bd-0fae5db10e52" providerId="AD" clId="Web-{7D17102A-0687-E4E8-1BCA-DC77C64937BE}" dt="2023-11-06T21:55:06.086" v="261" actId="20577"/>
          <ac:spMkLst>
            <pc:docMk/>
            <pc:sldMk cId="3775630575" sldId="300"/>
            <ac:spMk id="39" creationId="{1426C115-34F4-193B-ED6A-952D5052553D}"/>
          </ac:spMkLst>
        </pc:spChg>
        <pc:spChg chg="del mod">
          <ac:chgData name="Segarra, Carlos" userId="S::cs1620@ic.ac.uk::1ba10626-99df-444d-a1bd-0fae5db10e52" providerId="AD" clId="Web-{7D17102A-0687-E4E8-1BCA-DC77C64937BE}" dt="2023-11-06T21:54:52.679" v="257"/>
          <ac:spMkLst>
            <pc:docMk/>
            <pc:sldMk cId="3775630575" sldId="300"/>
            <ac:spMk id="40" creationId="{127AF7A5-296E-074B-5BF3-4679C83D3D48}"/>
          </ac:spMkLst>
        </pc:spChg>
        <pc:spChg chg="mod">
          <ac:chgData name="Segarra, Carlos" userId="S::cs1620@ic.ac.uk::1ba10626-99df-444d-a1bd-0fae5db10e52" providerId="AD" clId="Web-{7D17102A-0687-E4E8-1BCA-DC77C64937BE}" dt="2023-11-06T21:57:29.887" v="283" actId="20577"/>
          <ac:spMkLst>
            <pc:docMk/>
            <pc:sldMk cId="3775630575" sldId="300"/>
            <ac:spMk id="41" creationId="{8D9796D8-C5B8-8445-0DD1-2B92492F5D06}"/>
          </ac:spMkLst>
        </pc:spChg>
        <pc:spChg chg="add mod">
          <ac:chgData name="Segarra, Carlos" userId="S::cs1620@ic.ac.uk::1ba10626-99df-444d-a1bd-0fae5db10e52" providerId="AD" clId="Web-{7D17102A-0687-E4E8-1BCA-DC77C64937BE}" dt="2023-11-06T21:50:12.718" v="191" actId="1076"/>
          <ac:spMkLst>
            <pc:docMk/>
            <pc:sldMk cId="3775630575" sldId="300"/>
            <ac:spMk id="43" creationId="{5733BF15-F27A-370B-5597-09951AF4D9A4}"/>
          </ac:spMkLst>
        </pc:spChg>
        <pc:spChg chg="add mod">
          <ac:chgData name="Segarra, Carlos" userId="S::cs1620@ic.ac.uk::1ba10626-99df-444d-a1bd-0fae5db10e52" providerId="AD" clId="Web-{7D17102A-0687-E4E8-1BCA-DC77C64937BE}" dt="2023-11-06T21:50:12.733" v="192" actId="1076"/>
          <ac:spMkLst>
            <pc:docMk/>
            <pc:sldMk cId="3775630575" sldId="300"/>
            <ac:spMk id="44" creationId="{17035A60-EDD3-BB7B-936C-E1C7881B8CED}"/>
          </ac:spMkLst>
        </pc:spChg>
        <pc:spChg chg="add del">
          <ac:chgData name="Segarra, Carlos" userId="S::cs1620@ic.ac.uk::1ba10626-99df-444d-a1bd-0fae5db10e52" providerId="AD" clId="Web-{7D17102A-0687-E4E8-1BCA-DC77C64937BE}" dt="2023-11-06T21:48:44.684" v="150"/>
          <ac:spMkLst>
            <pc:docMk/>
            <pc:sldMk cId="3775630575" sldId="300"/>
            <ac:spMk id="45" creationId="{A98F1B5F-C8C6-DFCB-0E44-52C0AE8B7234}"/>
          </ac:spMkLst>
        </pc:spChg>
        <pc:spChg chg="add mod">
          <ac:chgData name="Segarra, Carlos" userId="S::cs1620@ic.ac.uk::1ba10626-99df-444d-a1bd-0fae5db10e52" providerId="AD" clId="Web-{7D17102A-0687-E4E8-1BCA-DC77C64937BE}" dt="2023-11-06T21:50:04.311" v="188" actId="1076"/>
          <ac:spMkLst>
            <pc:docMk/>
            <pc:sldMk cId="3775630575" sldId="300"/>
            <ac:spMk id="46" creationId="{C4276A79-FD38-AB93-A2FA-A9C263216399}"/>
          </ac:spMkLst>
        </pc:spChg>
        <pc:cxnChg chg="add mod ord">
          <ac:chgData name="Segarra, Carlos" userId="S::cs1620@ic.ac.uk::1ba10626-99df-444d-a1bd-0fae5db10e52" providerId="AD" clId="Web-{7D17102A-0687-E4E8-1BCA-DC77C64937BE}" dt="2023-11-06T21:50:00.420" v="187"/>
          <ac:cxnSpMkLst>
            <pc:docMk/>
            <pc:sldMk cId="3775630575" sldId="300"/>
            <ac:cxnSpMk id="47" creationId="{D71A3C05-DA90-D27F-C00B-31E57F024A1F}"/>
          </ac:cxnSpMkLst>
        </pc:cxnChg>
      </pc:sldChg>
      <pc:sldChg chg="modSp">
        <pc:chgData name="Segarra, Carlos" userId="S::cs1620@ic.ac.uk::1ba10626-99df-444d-a1bd-0fae5db10e52" providerId="AD" clId="Web-{7D17102A-0687-E4E8-1BCA-DC77C64937BE}" dt="2023-11-06T21:51:28.907" v="194" actId="14100"/>
        <pc:sldMkLst>
          <pc:docMk/>
          <pc:sldMk cId="3030758174" sldId="304"/>
        </pc:sldMkLst>
        <pc:spChg chg="mod">
          <ac:chgData name="Segarra, Carlos" userId="S::cs1620@ic.ac.uk::1ba10626-99df-444d-a1bd-0fae5db10e52" providerId="AD" clId="Web-{7D17102A-0687-E4E8-1BCA-DC77C64937BE}" dt="2023-11-06T21:51:28.907" v="194" actId="14100"/>
          <ac:spMkLst>
            <pc:docMk/>
            <pc:sldMk cId="3030758174" sldId="304"/>
            <ac:spMk id="12" creationId="{702A3DCB-602B-6223-D4B8-D2400D8ED62D}"/>
          </ac:spMkLst>
        </pc:spChg>
      </pc:sldChg>
      <pc:sldChg chg="delSp modSp add replId">
        <pc:chgData name="Segarra, Carlos" userId="S::cs1620@ic.ac.uk::1ba10626-99df-444d-a1bd-0fae5db10e52" providerId="AD" clId="Web-{7D17102A-0687-E4E8-1BCA-DC77C64937BE}" dt="2023-11-06T21:59:10.750" v="353" actId="20577"/>
        <pc:sldMkLst>
          <pc:docMk/>
          <pc:sldMk cId="1414715158" sldId="314"/>
        </pc:sldMkLst>
        <pc:spChg chg="del">
          <ac:chgData name="Segarra, Carlos" userId="S::cs1620@ic.ac.uk::1ba10626-99df-444d-a1bd-0fae5db10e52" providerId="AD" clId="Web-{7D17102A-0687-E4E8-1BCA-DC77C64937BE}" dt="2023-11-06T21:56:40.433" v="264"/>
          <ac:spMkLst>
            <pc:docMk/>
            <pc:sldMk cId="1414715158" sldId="314"/>
            <ac:spMk id="3" creationId="{18C58502-A54B-B33B-01A3-8E7C43682873}"/>
          </ac:spMkLst>
        </pc:spChg>
        <pc:spChg chg="del">
          <ac:chgData name="Segarra, Carlos" userId="S::cs1620@ic.ac.uk::1ba10626-99df-444d-a1bd-0fae5db10e52" providerId="AD" clId="Web-{7D17102A-0687-E4E8-1BCA-DC77C64937BE}" dt="2023-11-06T21:56:44.323" v="267"/>
          <ac:spMkLst>
            <pc:docMk/>
            <pc:sldMk cId="1414715158" sldId="314"/>
            <ac:spMk id="6" creationId="{9D59AE0E-4BC1-3235-6127-2F610C85405C}"/>
          </ac:spMkLst>
        </pc:spChg>
        <pc:spChg chg="del">
          <ac:chgData name="Segarra, Carlos" userId="S::cs1620@ic.ac.uk::1ba10626-99df-444d-a1bd-0fae5db10e52" providerId="AD" clId="Web-{7D17102A-0687-E4E8-1BCA-DC77C64937BE}" dt="2023-11-06T21:56:40.433" v="266"/>
          <ac:spMkLst>
            <pc:docMk/>
            <pc:sldMk cId="1414715158" sldId="314"/>
            <ac:spMk id="7" creationId="{5EFA56B4-8B1B-5E30-2F40-CE441EBDBA1B}"/>
          </ac:spMkLst>
        </pc:spChg>
        <pc:spChg chg="mod">
          <ac:chgData name="Segarra, Carlos" userId="S::cs1620@ic.ac.uk::1ba10626-99df-444d-a1bd-0fae5db10e52" providerId="AD" clId="Web-{7D17102A-0687-E4E8-1BCA-DC77C64937BE}" dt="2023-11-06T21:58:54.124" v="348" actId="1076"/>
          <ac:spMkLst>
            <pc:docMk/>
            <pc:sldMk cId="1414715158" sldId="314"/>
            <ac:spMk id="8" creationId="{A892C48F-4F45-3995-E3C7-09146395F86D}"/>
          </ac:spMkLst>
        </pc:spChg>
        <pc:spChg chg="mod">
          <ac:chgData name="Segarra, Carlos" userId="S::cs1620@ic.ac.uk::1ba10626-99df-444d-a1bd-0fae5db10e52" providerId="AD" clId="Web-{7D17102A-0687-E4E8-1BCA-DC77C64937BE}" dt="2023-11-06T21:58:54.109" v="347" actId="1076"/>
          <ac:spMkLst>
            <pc:docMk/>
            <pc:sldMk cId="1414715158" sldId="314"/>
            <ac:spMk id="9" creationId="{52DD6704-EEEE-97A8-91BE-9A3A92804D6C}"/>
          </ac:spMkLst>
        </pc:spChg>
        <pc:spChg chg="mod">
          <ac:chgData name="Segarra, Carlos" userId="S::cs1620@ic.ac.uk::1ba10626-99df-444d-a1bd-0fae5db10e52" providerId="AD" clId="Web-{7D17102A-0687-E4E8-1BCA-DC77C64937BE}" dt="2023-11-06T21:58:54.093" v="346" actId="1076"/>
          <ac:spMkLst>
            <pc:docMk/>
            <pc:sldMk cId="1414715158" sldId="314"/>
            <ac:spMk id="10" creationId="{7E014A7D-88DB-ADD0-C8DE-9BFF6D917F47}"/>
          </ac:spMkLst>
        </pc:spChg>
        <pc:spChg chg="mod">
          <ac:chgData name="Segarra, Carlos" userId="S::cs1620@ic.ac.uk::1ba10626-99df-444d-a1bd-0fae5db10e52" providerId="AD" clId="Web-{7D17102A-0687-E4E8-1BCA-DC77C64937BE}" dt="2023-11-06T21:58:53.812" v="326" actId="1076"/>
          <ac:spMkLst>
            <pc:docMk/>
            <pc:sldMk cId="1414715158" sldId="314"/>
            <ac:spMk id="11" creationId="{E7F3BADF-4321-E064-503C-41D60EDFF2F7}"/>
          </ac:spMkLst>
        </pc:spChg>
        <pc:spChg chg="del">
          <ac:chgData name="Segarra, Carlos" userId="S::cs1620@ic.ac.uk::1ba10626-99df-444d-a1bd-0fae5db10e52" providerId="AD" clId="Web-{7D17102A-0687-E4E8-1BCA-DC77C64937BE}" dt="2023-11-06T21:56:40.433" v="265"/>
          <ac:spMkLst>
            <pc:docMk/>
            <pc:sldMk cId="1414715158" sldId="314"/>
            <ac:spMk id="12" creationId="{D052610A-5C22-C83B-9725-76CA5328F2AB}"/>
          </ac:spMkLst>
        </pc:spChg>
        <pc:spChg chg="mod">
          <ac:chgData name="Segarra, Carlos" userId="S::cs1620@ic.ac.uk::1ba10626-99df-444d-a1bd-0fae5db10e52" providerId="AD" clId="Web-{7D17102A-0687-E4E8-1BCA-DC77C64937BE}" dt="2023-11-06T21:58:53.827" v="327" actId="1076"/>
          <ac:spMkLst>
            <pc:docMk/>
            <pc:sldMk cId="1414715158" sldId="314"/>
            <ac:spMk id="13" creationId="{42F393A1-AA37-3311-9AD7-460E1B3CC9FE}"/>
          </ac:spMkLst>
        </pc:spChg>
        <pc:spChg chg="mod">
          <ac:chgData name="Segarra, Carlos" userId="S::cs1620@ic.ac.uk::1ba10626-99df-444d-a1bd-0fae5db10e52" providerId="AD" clId="Web-{7D17102A-0687-E4E8-1BCA-DC77C64937BE}" dt="2023-11-06T21:58:54.062" v="344" actId="1076"/>
          <ac:spMkLst>
            <pc:docMk/>
            <pc:sldMk cId="1414715158" sldId="314"/>
            <ac:spMk id="14" creationId="{5E07B29F-5491-C6B0-E86D-F4A31B9BD334}"/>
          </ac:spMkLst>
        </pc:spChg>
        <pc:spChg chg="mod">
          <ac:chgData name="Segarra, Carlos" userId="S::cs1620@ic.ac.uk::1ba10626-99df-444d-a1bd-0fae5db10e52" providerId="AD" clId="Web-{7D17102A-0687-E4E8-1BCA-DC77C64937BE}" dt="2023-11-06T21:58:53.843" v="328" actId="1076"/>
          <ac:spMkLst>
            <pc:docMk/>
            <pc:sldMk cId="1414715158" sldId="314"/>
            <ac:spMk id="15" creationId="{A306C1E1-C798-EC9C-81EC-DD94467BD77B}"/>
          </ac:spMkLst>
        </pc:spChg>
        <pc:spChg chg="mod">
          <ac:chgData name="Segarra, Carlos" userId="S::cs1620@ic.ac.uk::1ba10626-99df-444d-a1bd-0fae5db10e52" providerId="AD" clId="Web-{7D17102A-0687-E4E8-1BCA-DC77C64937BE}" dt="2023-11-06T21:58:53.859" v="329" actId="1076"/>
          <ac:spMkLst>
            <pc:docMk/>
            <pc:sldMk cId="1414715158" sldId="314"/>
            <ac:spMk id="16" creationId="{2E5FFB12-53E6-E8D9-EBFC-BBC712FB70C3}"/>
          </ac:spMkLst>
        </pc:spChg>
        <pc:spChg chg="del">
          <ac:chgData name="Segarra, Carlos" userId="S::cs1620@ic.ac.uk::1ba10626-99df-444d-a1bd-0fae5db10e52" providerId="AD" clId="Web-{7D17102A-0687-E4E8-1BCA-DC77C64937BE}" dt="2023-11-06T21:57:42.669" v="289"/>
          <ac:spMkLst>
            <pc:docMk/>
            <pc:sldMk cId="1414715158" sldId="314"/>
            <ac:spMk id="17" creationId="{E98FD70F-1102-C765-B701-B1CE5F82FA56}"/>
          </ac:spMkLst>
        </pc:spChg>
        <pc:spChg chg="mod">
          <ac:chgData name="Segarra, Carlos" userId="S::cs1620@ic.ac.uk::1ba10626-99df-444d-a1bd-0fae5db10e52" providerId="AD" clId="Web-{7D17102A-0687-E4E8-1BCA-DC77C64937BE}" dt="2023-11-06T21:58:53.874" v="330" actId="1076"/>
          <ac:spMkLst>
            <pc:docMk/>
            <pc:sldMk cId="1414715158" sldId="314"/>
            <ac:spMk id="18" creationId="{4F9A8A18-DC36-2002-D7D0-7C284A420060}"/>
          </ac:spMkLst>
        </pc:spChg>
        <pc:spChg chg="del">
          <ac:chgData name="Segarra, Carlos" userId="S::cs1620@ic.ac.uk::1ba10626-99df-444d-a1bd-0fae5db10e52" providerId="AD" clId="Web-{7D17102A-0687-E4E8-1BCA-DC77C64937BE}" dt="2023-11-06T21:57:42.669" v="288"/>
          <ac:spMkLst>
            <pc:docMk/>
            <pc:sldMk cId="1414715158" sldId="314"/>
            <ac:spMk id="19" creationId="{BCA0E279-86A4-9A03-FD10-A0EA64163AA2}"/>
          </ac:spMkLst>
        </pc:spChg>
        <pc:spChg chg="mod">
          <ac:chgData name="Segarra, Carlos" userId="S::cs1620@ic.ac.uk::1ba10626-99df-444d-a1bd-0fae5db10e52" providerId="AD" clId="Web-{7D17102A-0687-E4E8-1BCA-DC77C64937BE}" dt="2023-11-06T21:58:53.890" v="331" actId="1076"/>
          <ac:spMkLst>
            <pc:docMk/>
            <pc:sldMk cId="1414715158" sldId="314"/>
            <ac:spMk id="20" creationId="{50251955-3192-0ECB-9A46-7879AC3677DD}"/>
          </ac:spMkLst>
        </pc:spChg>
        <pc:spChg chg="mod">
          <ac:chgData name="Segarra, Carlos" userId="S::cs1620@ic.ac.uk::1ba10626-99df-444d-a1bd-0fae5db10e52" providerId="AD" clId="Web-{7D17102A-0687-E4E8-1BCA-DC77C64937BE}" dt="2023-11-06T21:58:53.906" v="332" actId="1076"/>
          <ac:spMkLst>
            <pc:docMk/>
            <pc:sldMk cId="1414715158" sldId="314"/>
            <ac:spMk id="22" creationId="{287C5852-41EF-0980-C341-A8A124DB3E4F}"/>
          </ac:spMkLst>
        </pc:spChg>
        <pc:spChg chg="mod">
          <ac:chgData name="Segarra, Carlos" userId="S::cs1620@ic.ac.uk::1ba10626-99df-444d-a1bd-0fae5db10e52" providerId="AD" clId="Web-{7D17102A-0687-E4E8-1BCA-DC77C64937BE}" dt="2023-11-06T21:58:53.906" v="333" actId="1076"/>
          <ac:spMkLst>
            <pc:docMk/>
            <pc:sldMk cId="1414715158" sldId="314"/>
            <ac:spMk id="23" creationId="{AEFB8D90-1B93-ACF2-BF25-648056FEF251}"/>
          </ac:spMkLst>
        </pc:spChg>
        <pc:spChg chg="del">
          <ac:chgData name="Segarra, Carlos" userId="S::cs1620@ic.ac.uk::1ba10626-99df-444d-a1bd-0fae5db10e52" providerId="AD" clId="Web-{7D17102A-0687-E4E8-1BCA-DC77C64937BE}" dt="2023-11-06T21:57:42.669" v="287"/>
          <ac:spMkLst>
            <pc:docMk/>
            <pc:sldMk cId="1414715158" sldId="314"/>
            <ac:spMk id="25" creationId="{CCA32F58-28A4-7FCB-8448-12912771B308}"/>
          </ac:spMkLst>
        </pc:spChg>
        <pc:spChg chg="del">
          <ac:chgData name="Segarra, Carlos" userId="S::cs1620@ic.ac.uk::1ba10626-99df-444d-a1bd-0fae5db10e52" providerId="AD" clId="Web-{7D17102A-0687-E4E8-1BCA-DC77C64937BE}" dt="2023-11-06T21:57:42.669" v="286"/>
          <ac:spMkLst>
            <pc:docMk/>
            <pc:sldMk cId="1414715158" sldId="314"/>
            <ac:spMk id="26" creationId="{B12176B1-9F08-F01A-A77C-61F9FD9BAD1B}"/>
          </ac:spMkLst>
        </pc:spChg>
        <pc:spChg chg="del">
          <ac:chgData name="Segarra, Carlos" userId="S::cs1620@ic.ac.uk::1ba10626-99df-444d-a1bd-0fae5db10e52" providerId="AD" clId="Web-{7D17102A-0687-E4E8-1BCA-DC77C64937BE}" dt="2023-11-06T21:57:42.669" v="285"/>
          <ac:spMkLst>
            <pc:docMk/>
            <pc:sldMk cId="1414715158" sldId="314"/>
            <ac:spMk id="27" creationId="{900C824C-DE82-D45D-E418-8C6225E298D8}"/>
          </ac:spMkLst>
        </pc:spChg>
        <pc:spChg chg="mod">
          <ac:chgData name="Segarra, Carlos" userId="S::cs1620@ic.ac.uk::1ba10626-99df-444d-a1bd-0fae5db10e52" providerId="AD" clId="Web-{7D17102A-0687-E4E8-1BCA-DC77C64937BE}" dt="2023-11-06T21:58:53.796" v="325" actId="1076"/>
          <ac:spMkLst>
            <pc:docMk/>
            <pc:sldMk cId="1414715158" sldId="314"/>
            <ac:spMk id="28" creationId="{BBB8F05F-0F13-5927-585A-FA4BE7D285BE}"/>
          </ac:spMkLst>
        </pc:spChg>
        <pc:spChg chg="del">
          <ac:chgData name="Segarra, Carlos" userId="S::cs1620@ic.ac.uk::1ba10626-99df-444d-a1bd-0fae5db10e52" providerId="AD" clId="Web-{7D17102A-0687-E4E8-1BCA-DC77C64937BE}" dt="2023-11-06T21:57:42.669" v="290"/>
          <ac:spMkLst>
            <pc:docMk/>
            <pc:sldMk cId="1414715158" sldId="314"/>
            <ac:spMk id="29" creationId="{FF14274A-B690-30DD-9499-1E079B702889}"/>
          </ac:spMkLst>
        </pc:spChg>
        <pc:spChg chg="mod">
          <ac:chgData name="Segarra, Carlos" userId="S::cs1620@ic.ac.uk::1ba10626-99df-444d-a1bd-0fae5db10e52" providerId="AD" clId="Web-{7D17102A-0687-E4E8-1BCA-DC77C64937BE}" dt="2023-11-06T21:58:53.921" v="334" actId="1076"/>
          <ac:spMkLst>
            <pc:docMk/>
            <pc:sldMk cId="1414715158" sldId="314"/>
            <ac:spMk id="30" creationId="{8527A0C8-F4FA-574B-AEC1-35974ABA3A38}"/>
          </ac:spMkLst>
        </pc:spChg>
        <pc:spChg chg="del">
          <ac:chgData name="Segarra, Carlos" userId="S::cs1620@ic.ac.uk::1ba10626-99df-444d-a1bd-0fae5db10e52" providerId="AD" clId="Web-{7D17102A-0687-E4E8-1BCA-DC77C64937BE}" dt="2023-11-06T21:57:42.669" v="284"/>
          <ac:spMkLst>
            <pc:docMk/>
            <pc:sldMk cId="1414715158" sldId="314"/>
            <ac:spMk id="31" creationId="{0FC4E165-7CF9-5DAF-45E5-6C0FD3FC5D1E}"/>
          </ac:spMkLst>
        </pc:spChg>
        <pc:spChg chg="mod">
          <ac:chgData name="Segarra, Carlos" userId="S::cs1620@ic.ac.uk::1ba10626-99df-444d-a1bd-0fae5db10e52" providerId="AD" clId="Web-{7D17102A-0687-E4E8-1BCA-DC77C64937BE}" dt="2023-11-06T21:58:53.953" v="336" actId="1076"/>
          <ac:spMkLst>
            <pc:docMk/>
            <pc:sldMk cId="1414715158" sldId="314"/>
            <ac:spMk id="33" creationId="{13E7D01B-D1F7-F61F-E8F7-E46700B47045}"/>
          </ac:spMkLst>
        </pc:spChg>
        <pc:spChg chg="mod">
          <ac:chgData name="Segarra, Carlos" userId="S::cs1620@ic.ac.uk::1ba10626-99df-444d-a1bd-0fae5db10e52" providerId="AD" clId="Web-{7D17102A-0687-E4E8-1BCA-DC77C64937BE}" dt="2023-11-06T21:58:54.078" v="345" actId="1076"/>
          <ac:spMkLst>
            <pc:docMk/>
            <pc:sldMk cId="1414715158" sldId="314"/>
            <ac:spMk id="35" creationId="{E4788014-8D30-E1AD-C500-C7AA228AEA1F}"/>
          </ac:spMkLst>
        </pc:spChg>
        <pc:spChg chg="mod">
          <ac:chgData name="Segarra, Carlos" userId="S::cs1620@ic.ac.uk::1ba10626-99df-444d-a1bd-0fae5db10e52" providerId="AD" clId="Web-{7D17102A-0687-E4E8-1BCA-DC77C64937BE}" dt="2023-11-06T21:58:54.031" v="341" actId="1076"/>
          <ac:spMkLst>
            <pc:docMk/>
            <pc:sldMk cId="1414715158" sldId="314"/>
            <ac:spMk id="37" creationId="{5F91A719-A3E0-8336-A50E-E98F0E667453}"/>
          </ac:spMkLst>
        </pc:spChg>
        <pc:spChg chg="mod">
          <ac:chgData name="Segarra, Carlos" userId="S::cs1620@ic.ac.uk::1ba10626-99df-444d-a1bd-0fae5db10e52" providerId="AD" clId="Web-{7D17102A-0687-E4E8-1BCA-DC77C64937BE}" dt="2023-11-06T21:58:53.999" v="339" actId="1076"/>
          <ac:spMkLst>
            <pc:docMk/>
            <pc:sldMk cId="1414715158" sldId="314"/>
            <ac:spMk id="38" creationId="{2C6A839A-BE8D-9C0B-2978-4BA5549C233B}"/>
          </ac:spMkLst>
        </pc:spChg>
        <pc:spChg chg="mod">
          <ac:chgData name="Segarra, Carlos" userId="S::cs1620@ic.ac.uk::1ba10626-99df-444d-a1bd-0fae5db10e52" providerId="AD" clId="Web-{7D17102A-0687-E4E8-1BCA-DC77C64937BE}" dt="2023-11-06T21:58:54.015" v="340" actId="1076"/>
          <ac:spMkLst>
            <pc:docMk/>
            <pc:sldMk cId="1414715158" sldId="314"/>
            <ac:spMk id="39" creationId="{1426C115-34F4-193B-ED6A-952D5052553D}"/>
          </ac:spMkLst>
        </pc:spChg>
        <pc:spChg chg="mod">
          <ac:chgData name="Segarra, Carlos" userId="S::cs1620@ic.ac.uk::1ba10626-99df-444d-a1bd-0fae5db10e52" providerId="AD" clId="Web-{7D17102A-0687-E4E8-1BCA-DC77C64937BE}" dt="2023-11-06T21:58:54.046" v="342" actId="1076"/>
          <ac:spMkLst>
            <pc:docMk/>
            <pc:sldMk cId="1414715158" sldId="314"/>
            <ac:spMk id="41" creationId="{8D9796D8-C5B8-8445-0DD1-2B92492F5D06}"/>
          </ac:spMkLst>
        </pc:spChg>
        <pc:spChg chg="mod">
          <ac:chgData name="Segarra, Carlos" userId="S::cs1620@ic.ac.uk::1ba10626-99df-444d-a1bd-0fae5db10e52" providerId="AD" clId="Web-{7D17102A-0687-E4E8-1BCA-DC77C64937BE}" dt="2023-11-06T21:59:08.156" v="352" actId="14100"/>
          <ac:spMkLst>
            <pc:docMk/>
            <pc:sldMk cId="1414715158" sldId="314"/>
            <ac:spMk id="43" creationId="{5733BF15-F27A-370B-5597-09951AF4D9A4}"/>
          </ac:spMkLst>
        </pc:spChg>
        <pc:spChg chg="mod">
          <ac:chgData name="Segarra, Carlos" userId="S::cs1620@ic.ac.uk::1ba10626-99df-444d-a1bd-0fae5db10e52" providerId="AD" clId="Web-{7D17102A-0687-E4E8-1BCA-DC77C64937BE}" dt="2023-11-06T21:59:10.750" v="353" actId="20577"/>
          <ac:spMkLst>
            <pc:docMk/>
            <pc:sldMk cId="1414715158" sldId="314"/>
            <ac:spMk id="44" creationId="{17035A60-EDD3-BB7B-936C-E1C7881B8CED}"/>
          </ac:spMkLst>
        </pc:spChg>
        <pc:spChg chg="del">
          <ac:chgData name="Segarra, Carlos" userId="S::cs1620@ic.ac.uk::1ba10626-99df-444d-a1bd-0fae5db10e52" providerId="AD" clId="Web-{7D17102A-0687-E4E8-1BCA-DC77C64937BE}" dt="2023-11-06T21:58:58.375" v="349"/>
          <ac:spMkLst>
            <pc:docMk/>
            <pc:sldMk cId="1414715158" sldId="314"/>
            <ac:spMk id="46" creationId="{C4276A79-FD38-AB93-A2FA-A9C263216399}"/>
          </ac:spMkLst>
        </pc:spChg>
        <pc:cxnChg chg="mod">
          <ac:chgData name="Segarra, Carlos" userId="S::cs1620@ic.ac.uk::1ba10626-99df-444d-a1bd-0fae5db10e52" providerId="AD" clId="Web-{7D17102A-0687-E4E8-1BCA-DC77C64937BE}" dt="2023-11-06T21:58:53.937" v="335" actId="1076"/>
          <ac:cxnSpMkLst>
            <pc:docMk/>
            <pc:sldMk cId="1414715158" sldId="314"/>
            <ac:cxnSpMk id="32" creationId="{75197A43-A4DE-B689-A206-679718005BFD}"/>
          </ac:cxnSpMkLst>
        </pc:cxnChg>
        <pc:cxnChg chg="mod">
          <ac:chgData name="Segarra, Carlos" userId="S::cs1620@ic.ac.uk::1ba10626-99df-444d-a1bd-0fae5db10e52" providerId="AD" clId="Web-{7D17102A-0687-E4E8-1BCA-DC77C64937BE}" dt="2023-11-06T21:58:53.968" v="337" actId="1076"/>
          <ac:cxnSpMkLst>
            <pc:docMk/>
            <pc:sldMk cId="1414715158" sldId="314"/>
            <ac:cxnSpMk id="34" creationId="{D70DA544-12FD-26FA-FFB7-DB49E7317D0E}"/>
          </ac:cxnSpMkLst>
        </pc:cxnChg>
        <pc:cxnChg chg="mod">
          <ac:chgData name="Segarra, Carlos" userId="S::cs1620@ic.ac.uk::1ba10626-99df-444d-a1bd-0fae5db10e52" providerId="AD" clId="Web-{7D17102A-0687-E4E8-1BCA-DC77C64937BE}" dt="2023-11-06T21:58:53.984" v="338" actId="1076"/>
          <ac:cxnSpMkLst>
            <pc:docMk/>
            <pc:sldMk cId="1414715158" sldId="314"/>
            <ac:cxnSpMk id="36" creationId="{610D126D-6E95-203F-2029-0B5061BCC354}"/>
          </ac:cxnSpMkLst>
        </pc:cxnChg>
        <pc:cxnChg chg="mod">
          <ac:chgData name="Segarra, Carlos" userId="S::cs1620@ic.ac.uk::1ba10626-99df-444d-a1bd-0fae5db10e52" providerId="AD" clId="Web-{7D17102A-0687-E4E8-1BCA-DC77C64937BE}" dt="2023-11-06T21:58:54.046" v="343" actId="1076"/>
          <ac:cxnSpMkLst>
            <pc:docMk/>
            <pc:sldMk cId="1414715158" sldId="314"/>
            <ac:cxnSpMk id="42" creationId="{3985BC22-967E-99BE-D323-4C2142C1883D}"/>
          </ac:cxnSpMkLst>
        </pc:cxnChg>
      </pc:sldChg>
    </pc:docChg>
  </pc:docChgLst>
  <pc:docChgLst>
    <pc:chgData name="Segarra, Carlos" userId="S::cs1620@ic.ac.uk::1ba10626-99df-444d-a1bd-0fae5db10e52" providerId="AD" clId="Web-{B346A182-CE5D-5EEA-CD21-34061EEDE842}"/>
    <pc:docChg chg="addSld delSld modSld sldOrd">
      <pc:chgData name="Segarra, Carlos" userId="S::cs1620@ic.ac.uk::1ba10626-99df-444d-a1bd-0fae5db10e52" providerId="AD" clId="Web-{B346A182-CE5D-5EEA-CD21-34061EEDE842}" dt="2023-05-23T16:40:21.803" v="1528"/>
      <pc:docMkLst>
        <pc:docMk/>
      </pc:docMkLst>
      <pc:sldChg chg="modNotes">
        <pc:chgData name="Segarra, Carlos" userId="S::cs1620@ic.ac.uk::1ba10626-99df-444d-a1bd-0fae5db10e52" providerId="AD" clId="Web-{B346A182-CE5D-5EEA-CD21-34061EEDE842}" dt="2023-05-23T15:27:32.286" v="44"/>
        <pc:sldMkLst>
          <pc:docMk/>
          <pc:sldMk cId="1944500641" sldId="260"/>
        </pc:sldMkLst>
      </pc:sldChg>
      <pc:sldChg chg="addSp delSp modSp addAnim delAnim modNotes">
        <pc:chgData name="Segarra, Carlos" userId="S::cs1620@ic.ac.uk::1ba10626-99df-444d-a1bd-0fae5db10e52" providerId="AD" clId="Web-{B346A182-CE5D-5EEA-CD21-34061EEDE842}" dt="2023-05-23T16:10:55.992" v="797" actId="1076"/>
        <pc:sldMkLst>
          <pc:docMk/>
          <pc:sldMk cId="4116222761" sldId="261"/>
        </pc:sldMkLst>
        <pc:picChg chg="add mod">
          <ac:chgData name="Segarra, Carlos" userId="S::cs1620@ic.ac.uk::1ba10626-99df-444d-a1bd-0fae5db10e52" providerId="AD" clId="Web-{B346A182-CE5D-5EEA-CD21-34061EEDE842}" dt="2023-05-23T16:10:20.679" v="790" actId="1076"/>
          <ac:picMkLst>
            <pc:docMk/>
            <pc:sldMk cId="4116222761" sldId="261"/>
            <ac:picMk id="3" creationId="{76073465-12BC-EE8B-5165-6E3F0E6219A5}"/>
          </ac:picMkLst>
        </pc:picChg>
        <pc:picChg chg="del">
          <ac:chgData name="Segarra, Carlos" userId="S::cs1620@ic.ac.uk::1ba10626-99df-444d-a1bd-0fae5db10e52" providerId="AD" clId="Web-{B346A182-CE5D-5EEA-CD21-34061EEDE842}" dt="2023-05-23T16:10:18.445" v="789"/>
          <ac:picMkLst>
            <pc:docMk/>
            <pc:sldMk cId="4116222761" sldId="261"/>
            <ac:picMk id="6" creationId="{47CA730B-4D90-9CD4-3536-7920CE52A768}"/>
          </ac:picMkLst>
        </pc:picChg>
        <pc:picChg chg="mod">
          <ac:chgData name="Segarra, Carlos" userId="S::cs1620@ic.ac.uk::1ba10626-99df-444d-a1bd-0fae5db10e52" providerId="AD" clId="Web-{B346A182-CE5D-5EEA-CD21-34061EEDE842}" dt="2023-05-23T16:10:42.789" v="792" actId="1076"/>
          <ac:picMkLst>
            <pc:docMk/>
            <pc:sldMk cId="4116222761" sldId="261"/>
            <ac:picMk id="8" creationId="{F20C02A3-D4F8-90DB-212E-913C686845B0}"/>
          </ac:picMkLst>
        </pc:picChg>
        <pc:picChg chg="mod">
          <ac:chgData name="Segarra, Carlos" userId="S::cs1620@ic.ac.uk::1ba10626-99df-444d-a1bd-0fae5db10e52" providerId="AD" clId="Web-{B346A182-CE5D-5EEA-CD21-34061EEDE842}" dt="2023-05-23T16:10:55.992" v="797" actId="1076"/>
          <ac:picMkLst>
            <pc:docMk/>
            <pc:sldMk cId="4116222761" sldId="261"/>
            <ac:picMk id="9" creationId="{F6E31513-87B1-9A5C-45E1-D97C0BB133A3}"/>
          </ac:picMkLst>
        </pc:picChg>
        <pc:picChg chg="mod">
          <ac:chgData name="Segarra, Carlos" userId="S::cs1620@ic.ac.uk::1ba10626-99df-444d-a1bd-0fae5db10e52" providerId="AD" clId="Web-{B346A182-CE5D-5EEA-CD21-34061EEDE842}" dt="2023-05-23T16:10:54.227" v="796" actId="1076"/>
          <ac:picMkLst>
            <pc:docMk/>
            <pc:sldMk cId="4116222761" sldId="261"/>
            <ac:picMk id="10" creationId="{F78ED4DC-5A65-D1A2-316C-36ED1CB3AE90}"/>
          </ac:picMkLst>
        </pc:picChg>
      </pc:sldChg>
      <pc:sldChg chg="modNotes">
        <pc:chgData name="Segarra, Carlos" userId="S::cs1620@ic.ac.uk::1ba10626-99df-444d-a1bd-0fae5db10e52" providerId="AD" clId="Web-{B346A182-CE5D-5EEA-CD21-34061EEDE842}" dt="2023-05-23T16:16:55.767" v="968"/>
        <pc:sldMkLst>
          <pc:docMk/>
          <pc:sldMk cId="3370123739" sldId="264"/>
        </pc:sldMkLst>
      </pc:sldChg>
      <pc:sldChg chg="modNotes">
        <pc:chgData name="Segarra, Carlos" userId="S::cs1620@ic.ac.uk::1ba10626-99df-444d-a1bd-0fae5db10e52" providerId="AD" clId="Web-{B346A182-CE5D-5EEA-CD21-34061EEDE842}" dt="2023-05-23T16:22:06.916" v="1073"/>
        <pc:sldMkLst>
          <pc:docMk/>
          <pc:sldMk cId="2183886537" sldId="266"/>
        </pc:sldMkLst>
      </pc:sldChg>
      <pc:sldChg chg="modNotes">
        <pc:chgData name="Segarra, Carlos" userId="S::cs1620@ic.ac.uk::1ba10626-99df-444d-a1bd-0fae5db10e52" providerId="AD" clId="Web-{B346A182-CE5D-5EEA-CD21-34061EEDE842}" dt="2023-05-23T16:24:50.248" v="1167"/>
        <pc:sldMkLst>
          <pc:docMk/>
          <pc:sldMk cId="2711630328" sldId="267"/>
        </pc:sldMkLst>
      </pc:sldChg>
      <pc:sldChg chg="modNotes">
        <pc:chgData name="Segarra, Carlos" userId="S::cs1620@ic.ac.uk::1ba10626-99df-444d-a1bd-0fae5db10e52" providerId="AD" clId="Web-{B346A182-CE5D-5EEA-CD21-34061EEDE842}" dt="2023-05-23T16:30:51.648" v="1279"/>
        <pc:sldMkLst>
          <pc:docMk/>
          <pc:sldMk cId="4095894917" sldId="268"/>
        </pc:sldMkLst>
      </pc:sldChg>
      <pc:sldChg chg="modNotes">
        <pc:chgData name="Segarra, Carlos" userId="S::cs1620@ic.ac.uk::1ba10626-99df-444d-a1bd-0fae5db10e52" providerId="AD" clId="Web-{B346A182-CE5D-5EEA-CD21-34061EEDE842}" dt="2023-05-23T16:33:38.480" v="1313"/>
        <pc:sldMkLst>
          <pc:docMk/>
          <pc:sldMk cId="3428851369" sldId="273"/>
        </pc:sldMkLst>
      </pc:sldChg>
      <pc:sldChg chg="addAnim modAnim modNotes">
        <pc:chgData name="Segarra, Carlos" userId="S::cs1620@ic.ac.uk::1ba10626-99df-444d-a1bd-0fae5db10e52" providerId="AD" clId="Web-{B346A182-CE5D-5EEA-CD21-34061EEDE842}" dt="2023-05-23T16:40:21.803" v="1528"/>
        <pc:sldMkLst>
          <pc:docMk/>
          <pc:sldMk cId="3761632158" sldId="274"/>
        </pc:sldMkLst>
      </pc:sldChg>
      <pc:sldChg chg="addSp delSp modSp add del replId addAnim delAnim">
        <pc:chgData name="Segarra, Carlos" userId="S::cs1620@ic.ac.uk::1ba10626-99df-444d-a1bd-0fae5db10e52" providerId="AD" clId="Web-{B346A182-CE5D-5EEA-CD21-34061EEDE842}" dt="2023-05-23T15:49:02.303" v="286"/>
        <pc:sldMkLst>
          <pc:docMk/>
          <pc:sldMk cId="1074564386" sldId="279"/>
        </pc:sldMkLst>
        <pc:spChg chg="mod">
          <ac:chgData name="Segarra, Carlos" userId="S::cs1620@ic.ac.uk::1ba10626-99df-444d-a1bd-0fae5db10e52" providerId="AD" clId="Web-{B346A182-CE5D-5EEA-CD21-34061EEDE842}" dt="2023-05-23T15:23:44.436" v="4" actId="20577"/>
          <ac:spMkLst>
            <pc:docMk/>
            <pc:sldMk cId="1074564386" sldId="279"/>
            <ac:spMk id="2" creationId="{4B7320AD-1731-261E-BAF2-DB54CB1A8E12}"/>
          </ac:spMkLst>
        </pc:spChg>
        <pc:spChg chg="mod">
          <ac:chgData name="Segarra, Carlos" userId="S::cs1620@ic.ac.uk::1ba10626-99df-444d-a1bd-0fae5db10e52" providerId="AD" clId="Web-{B346A182-CE5D-5EEA-CD21-34061EEDE842}" dt="2023-05-23T15:35:19.423" v="125" actId="14100"/>
          <ac:spMkLst>
            <pc:docMk/>
            <pc:sldMk cId="1074564386" sldId="279"/>
            <ac:spMk id="3" creationId="{A8CA4315-1D7C-8A9C-8D13-C5388E479435}"/>
          </ac:spMkLst>
        </pc:spChg>
        <pc:spChg chg="add del mod">
          <ac:chgData name="Segarra, Carlos" userId="S::cs1620@ic.ac.uk::1ba10626-99df-444d-a1bd-0fae5db10e52" providerId="AD" clId="Web-{B346A182-CE5D-5EEA-CD21-34061EEDE842}" dt="2023-05-23T15:35:44.939" v="145"/>
          <ac:spMkLst>
            <pc:docMk/>
            <pc:sldMk cId="1074564386" sldId="279"/>
            <ac:spMk id="8" creationId="{4789C829-A0B0-48D5-832D-6B5A30B0613F}"/>
          </ac:spMkLst>
        </pc:spChg>
        <pc:spChg chg="add mod">
          <ac:chgData name="Segarra, Carlos" userId="S::cs1620@ic.ac.uk::1ba10626-99df-444d-a1bd-0fae5db10e52" providerId="AD" clId="Web-{B346A182-CE5D-5EEA-CD21-34061EEDE842}" dt="2023-05-23T15:40:34.649" v="224" actId="1076"/>
          <ac:spMkLst>
            <pc:docMk/>
            <pc:sldMk cId="1074564386" sldId="279"/>
            <ac:spMk id="12" creationId="{8461A9D5-EADD-B279-3D7E-9E18B543EAA0}"/>
          </ac:spMkLst>
        </pc:spChg>
        <pc:spChg chg="add mod">
          <ac:chgData name="Segarra, Carlos" userId="S::cs1620@ic.ac.uk::1ba10626-99df-444d-a1bd-0fae5db10e52" providerId="AD" clId="Web-{B346A182-CE5D-5EEA-CD21-34061EEDE842}" dt="2023-05-23T15:40:34.665" v="225" actId="1076"/>
          <ac:spMkLst>
            <pc:docMk/>
            <pc:sldMk cId="1074564386" sldId="279"/>
            <ac:spMk id="14" creationId="{656AE494-35CE-247B-6234-5EFBCE234D51}"/>
          </ac:spMkLst>
        </pc:spChg>
        <pc:spChg chg="add mod">
          <ac:chgData name="Segarra, Carlos" userId="S::cs1620@ic.ac.uk::1ba10626-99df-444d-a1bd-0fae5db10e52" providerId="AD" clId="Web-{B346A182-CE5D-5EEA-CD21-34061EEDE842}" dt="2023-05-23T15:40:34.681" v="226" actId="1076"/>
          <ac:spMkLst>
            <pc:docMk/>
            <pc:sldMk cId="1074564386" sldId="279"/>
            <ac:spMk id="16" creationId="{D202854D-367D-FD46-21D5-F8358885F3A8}"/>
          </ac:spMkLst>
        </pc:spChg>
        <pc:spChg chg="add mod">
          <ac:chgData name="Segarra, Carlos" userId="S::cs1620@ic.ac.uk::1ba10626-99df-444d-a1bd-0fae5db10e52" providerId="AD" clId="Web-{B346A182-CE5D-5EEA-CD21-34061EEDE842}" dt="2023-05-23T15:40:34.681" v="227" actId="1076"/>
          <ac:spMkLst>
            <pc:docMk/>
            <pc:sldMk cId="1074564386" sldId="279"/>
            <ac:spMk id="18" creationId="{35D855A2-3C15-BD13-47B3-9073D0EB3EDD}"/>
          </ac:spMkLst>
        </pc:spChg>
        <pc:spChg chg="add mod">
          <ac:chgData name="Segarra, Carlos" userId="S::cs1620@ic.ac.uk::1ba10626-99df-444d-a1bd-0fae5db10e52" providerId="AD" clId="Web-{B346A182-CE5D-5EEA-CD21-34061EEDE842}" dt="2023-05-23T15:35:48.798" v="146" actId="1076"/>
          <ac:spMkLst>
            <pc:docMk/>
            <pc:sldMk cId="1074564386" sldId="279"/>
            <ac:spMk id="24" creationId="{B0F98499-8ECA-B57A-B1B6-192E90EBA59E}"/>
          </ac:spMkLst>
        </pc:spChg>
        <pc:spChg chg="del">
          <ac:chgData name="Segarra, Carlos" userId="S::cs1620@ic.ac.uk::1ba10626-99df-444d-a1bd-0fae5db10e52" providerId="AD" clId="Web-{B346A182-CE5D-5EEA-CD21-34061EEDE842}" dt="2023-05-23T15:31:38.808" v="66"/>
          <ac:spMkLst>
            <pc:docMk/>
            <pc:sldMk cId="1074564386" sldId="279"/>
            <ac:spMk id="25" creationId="{6BFBEAF4-0627-DA57-9578-EAAC120258B3}"/>
          </ac:spMkLst>
        </pc:spChg>
        <pc:spChg chg="add mod">
          <ac:chgData name="Segarra, Carlos" userId="S::cs1620@ic.ac.uk::1ba10626-99df-444d-a1bd-0fae5db10e52" providerId="AD" clId="Web-{B346A182-CE5D-5EEA-CD21-34061EEDE842}" dt="2023-05-23T15:38:33.209" v="194" actId="20577"/>
          <ac:spMkLst>
            <pc:docMk/>
            <pc:sldMk cId="1074564386" sldId="279"/>
            <ac:spMk id="29" creationId="{B4C8A2D7-AA02-C35D-441E-D9F1DCBEB0AA}"/>
          </ac:spMkLst>
        </pc:spChg>
        <pc:spChg chg="add mod">
          <ac:chgData name="Segarra, Carlos" userId="S::cs1620@ic.ac.uk::1ba10626-99df-444d-a1bd-0fae5db10e52" providerId="AD" clId="Web-{B346A182-CE5D-5EEA-CD21-34061EEDE842}" dt="2023-05-23T15:38:36.990" v="195" actId="20577"/>
          <ac:spMkLst>
            <pc:docMk/>
            <pc:sldMk cId="1074564386" sldId="279"/>
            <ac:spMk id="31" creationId="{C569E65B-3BFA-61A7-53CC-5F707363E238}"/>
          </ac:spMkLst>
        </pc:spChg>
        <pc:spChg chg="add mod">
          <ac:chgData name="Segarra, Carlos" userId="S::cs1620@ic.ac.uk::1ba10626-99df-444d-a1bd-0fae5db10e52" providerId="AD" clId="Web-{B346A182-CE5D-5EEA-CD21-34061EEDE842}" dt="2023-05-23T15:38:41.990" v="197" actId="20577"/>
          <ac:spMkLst>
            <pc:docMk/>
            <pc:sldMk cId="1074564386" sldId="279"/>
            <ac:spMk id="33" creationId="{4637DCD8-0F18-BF82-A969-1AE62387669E}"/>
          </ac:spMkLst>
        </pc:spChg>
        <pc:spChg chg="add mod">
          <ac:chgData name="Segarra, Carlos" userId="S::cs1620@ic.ac.uk::1ba10626-99df-444d-a1bd-0fae5db10e52" providerId="AD" clId="Web-{B346A182-CE5D-5EEA-CD21-34061EEDE842}" dt="2023-05-23T15:38:45.568" v="198" actId="20577"/>
          <ac:spMkLst>
            <pc:docMk/>
            <pc:sldMk cId="1074564386" sldId="279"/>
            <ac:spMk id="35" creationId="{B4ED76A1-0598-3E01-1DDC-E1A2BD8E4D9A}"/>
          </ac:spMkLst>
        </pc:spChg>
        <pc:spChg chg="add mod">
          <ac:chgData name="Segarra, Carlos" userId="S::cs1620@ic.ac.uk::1ba10626-99df-444d-a1bd-0fae5db10e52" providerId="AD" clId="Web-{B346A182-CE5D-5EEA-CD21-34061EEDE842}" dt="2023-05-23T15:37:40.035" v="180" actId="1076"/>
          <ac:spMkLst>
            <pc:docMk/>
            <pc:sldMk cId="1074564386" sldId="279"/>
            <ac:spMk id="40" creationId="{F5F42938-965B-29D9-8C4F-6990EBB44767}"/>
          </ac:spMkLst>
        </pc:spChg>
        <pc:spChg chg="add mod">
          <ac:chgData name="Segarra, Carlos" userId="S::cs1620@ic.ac.uk::1ba10626-99df-444d-a1bd-0fae5db10e52" providerId="AD" clId="Web-{B346A182-CE5D-5EEA-CD21-34061EEDE842}" dt="2023-05-23T15:38:12.880" v="188" actId="14100"/>
          <ac:spMkLst>
            <pc:docMk/>
            <pc:sldMk cId="1074564386" sldId="279"/>
            <ac:spMk id="41" creationId="{EA1D7469-8C38-3E10-D504-6234D62B7FFD}"/>
          </ac:spMkLst>
        </pc:spChg>
        <pc:spChg chg="add mod">
          <ac:chgData name="Segarra, Carlos" userId="S::cs1620@ic.ac.uk::1ba10626-99df-444d-a1bd-0fae5db10e52" providerId="AD" clId="Web-{B346A182-CE5D-5EEA-CD21-34061EEDE842}" dt="2023-05-23T15:38:25.896" v="192" actId="20577"/>
          <ac:spMkLst>
            <pc:docMk/>
            <pc:sldMk cId="1074564386" sldId="279"/>
            <ac:spMk id="42" creationId="{EC0FF5B4-E6FB-3F86-A2FD-CE11CB63FAE1}"/>
          </ac:spMkLst>
        </pc:spChg>
        <pc:spChg chg="add mod">
          <ac:chgData name="Segarra, Carlos" userId="S::cs1620@ic.ac.uk::1ba10626-99df-444d-a1bd-0fae5db10e52" providerId="AD" clId="Web-{B346A182-CE5D-5EEA-CD21-34061EEDE842}" dt="2023-05-23T15:40:43.384" v="235" actId="14100"/>
          <ac:spMkLst>
            <pc:docMk/>
            <pc:sldMk cId="1074564386" sldId="279"/>
            <ac:spMk id="43" creationId="{67E21F64-E51B-AA03-C640-B057BA1985BE}"/>
          </ac:spMkLst>
        </pc:spChg>
        <pc:picChg chg="del">
          <ac:chgData name="Segarra, Carlos" userId="S::cs1620@ic.ac.uk::1ba10626-99df-444d-a1bd-0fae5db10e52" providerId="AD" clId="Web-{B346A182-CE5D-5EEA-CD21-34061EEDE842}" dt="2023-05-23T15:31:13.151" v="54"/>
          <ac:picMkLst>
            <pc:docMk/>
            <pc:sldMk cId="1074564386" sldId="279"/>
            <ac:picMk id="7" creationId="{6B398223-9E65-2E5A-11E4-F3B92C0F1E81}"/>
          </ac:picMkLst>
        </pc:picChg>
        <pc:picChg chg="del">
          <ac:chgData name="Segarra, Carlos" userId="S::cs1620@ic.ac.uk::1ba10626-99df-444d-a1bd-0fae5db10e52" providerId="AD" clId="Web-{B346A182-CE5D-5EEA-CD21-34061EEDE842}" dt="2023-05-23T15:31:13.151" v="56"/>
          <ac:picMkLst>
            <pc:docMk/>
            <pc:sldMk cId="1074564386" sldId="279"/>
            <ac:picMk id="9" creationId="{57271C59-A047-DE7A-6C8F-E722E8CE4A7C}"/>
          </ac:picMkLst>
        </pc:picChg>
        <pc:picChg chg="del">
          <ac:chgData name="Segarra, Carlos" userId="S::cs1620@ic.ac.uk::1ba10626-99df-444d-a1bd-0fae5db10e52" providerId="AD" clId="Web-{B346A182-CE5D-5EEA-CD21-34061EEDE842}" dt="2023-05-23T15:31:13.151" v="55"/>
          <ac:picMkLst>
            <pc:docMk/>
            <pc:sldMk cId="1074564386" sldId="279"/>
            <ac:picMk id="11" creationId="{8981C2C9-9167-5C6E-C12A-70E0AB203B1F}"/>
          </ac:picMkLst>
        </pc:picChg>
        <pc:picChg chg="del">
          <ac:chgData name="Segarra, Carlos" userId="S::cs1620@ic.ac.uk::1ba10626-99df-444d-a1bd-0fae5db10e52" providerId="AD" clId="Web-{B346A182-CE5D-5EEA-CD21-34061EEDE842}" dt="2023-05-23T15:31:38.808" v="65"/>
          <ac:picMkLst>
            <pc:docMk/>
            <pc:sldMk cId="1074564386" sldId="279"/>
            <ac:picMk id="26" creationId="{967E44C1-DA1B-D131-E4BA-FE3965D43DBA}"/>
          </ac:picMkLst>
        </pc:picChg>
        <pc:picChg chg="del">
          <ac:chgData name="Segarra, Carlos" userId="S::cs1620@ic.ac.uk::1ba10626-99df-444d-a1bd-0fae5db10e52" providerId="AD" clId="Web-{B346A182-CE5D-5EEA-CD21-34061EEDE842}" dt="2023-05-23T15:31:38.808" v="64"/>
          <ac:picMkLst>
            <pc:docMk/>
            <pc:sldMk cId="1074564386" sldId="279"/>
            <ac:picMk id="27" creationId="{0294FA8D-45FB-83BE-20B5-D6411A7B6A06}"/>
          </ac:picMkLst>
        </pc:picChg>
        <pc:cxnChg chg="add mod">
          <ac:chgData name="Segarra, Carlos" userId="S::cs1620@ic.ac.uk::1ba10626-99df-444d-a1bd-0fae5db10e52" providerId="AD" clId="Web-{B346A182-CE5D-5EEA-CD21-34061EEDE842}" dt="2023-05-23T15:40:34.696" v="228" actId="1076"/>
          <ac:cxnSpMkLst>
            <pc:docMk/>
            <pc:sldMk cId="1074564386" sldId="279"/>
            <ac:cxnSpMk id="19" creationId="{A06F4B5D-712A-0800-E5BD-72604A76965C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1:31.588" v="237" actId="14100"/>
          <ac:cxnSpMkLst>
            <pc:docMk/>
            <pc:sldMk cId="1074564386" sldId="279"/>
            <ac:cxnSpMk id="20" creationId="{286DCB74-9F98-B845-6BD1-40FE46DE70C1}"/>
          </ac:cxnSpMkLst>
        </pc:cxnChg>
        <pc:cxnChg chg="add del mod">
          <ac:chgData name="Segarra, Carlos" userId="S::cs1620@ic.ac.uk::1ba10626-99df-444d-a1bd-0fae5db10e52" providerId="AD" clId="Web-{B346A182-CE5D-5EEA-CD21-34061EEDE842}" dt="2023-05-23T15:41:38.604" v="238"/>
          <ac:cxnSpMkLst>
            <pc:docMk/>
            <pc:sldMk cId="1074564386" sldId="279"/>
            <ac:cxnSpMk id="21" creationId="{F7700465-07BE-73BB-C668-713C6E1548AB}"/>
          </ac:cxnSpMkLst>
        </pc:cxnChg>
        <pc:cxnChg chg="add del mod">
          <ac:chgData name="Segarra, Carlos" userId="S::cs1620@ic.ac.uk::1ba10626-99df-444d-a1bd-0fae5db10e52" providerId="AD" clId="Web-{B346A182-CE5D-5EEA-CD21-34061EEDE842}" dt="2023-05-23T15:41:41.354" v="239"/>
          <ac:cxnSpMkLst>
            <pc:docMk/>
            <pc:sldMk cId="1074564386" sldId="279"/>
            <ac:cxnSpMk id="22" creationId="{D29AADF3-7BB5-0B70-B2B9-70CB6A44E6B6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36:34.018" v="163" actId="1076"/>
          <ac:cxnSpMkLst>
            <pc:docMk/>
            <pc:sldMk cId="1074564386" sldId="279"/>
            <ac:cxnSpMk id="36" creationId="{6DE34D1E-4572-903F-8F4F-13C6F5AC49BB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36:47.628" v="167" actId="14100"/>
          <ac:cxnSpMkLst>
            <pc:docMk/>
            <pc:sldMk cId="1074564386" sldId="279"/>
            <ac:cxnSpMk id="37" creationId="{F0ED850B-31B0-A256-2242-BC7A377DEE30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36:56.394" v="168" actId="14100"/>
          <ac:cxnSpMkLst>
            <pc:docMk/>
            <pc:sldMk cId="1074564386" sldId="279"/>
            <ac:cxnSpMk id="38" creationId="{0E575830-147F-92BF-9065-9845090A0536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37:04.956" v="169" actId="14100"/>
          <ac:cxnSpMkLst>
            <pc:docMk/>
            <pc:sldMk cId="1074564386" sldId="279"/>
            <ac:cxnSpMk id="39" creationId="{C4647E69-6B7B-A9D6-1D1D-01D85CFA616D}"/>
          </ac:cxnSpMkLst>
        </pc:cxnChg>
      </pc:sldChg>
      <pc:sldChg chg="addSp modSp add replId addAnim delAnim modNotes">
        <pc:chgData name="Segarra, Carlos" userId="S::cs1620@ic.ac.uk::1ba10626-99df-444d-a1bd-0fae5db10e52" providerId="AD" clId="Web-{B346A182-CE5D-5EEA-CD21-34061EEDE842}" dt="2023-05-23T16:07:07.330" v="782"/>
        <pc:sldMkLst>
          <pc:docMk/>
          <pc:sldMk cId="2940392661" sldId="280"/>
        </pc:sldMkLst>
        <pc:spChg chg="add mod">
          <ac:chgData name="Segarra, Carlos" userId="S::cs1620@ic.ac.uk::1ba10626-99df-444d-a1bd-0fae5db10e52" providerId="AD" clId="Web-{B346A182-CE5D-5EEA-CD21-34061EEDE842}" dt="2023-05-23T15:43:37.841" v="267" actId="20577"/>
          <ac:spMkLst>
            <pc:docMk/>
            <pc:sldMk cId="2940392661" sldId="280"/>
            <ac:spMk id="11" creationId="{E5A8F5B3-0D2F-6E11-2B6B-4D7A6FF23487}"/>
          </ac:spMkLst>
        </pc:spChg>
        <pc:spChg chg="add mod">
          <ac:chgData name="Segarra, Carlos" userId="S::cs1620@ic.ac.uk::1ba10626-99df-444d-a1bd-0fae5db10e52" providerId="AD" clId="Web-{B346A182-CE5D-5EEA-CD21-34061EEDE842}" dt="2023-05-23T15:44:24.671" v="276" actId="1076"/>
          <ac:spMkLst>
            <pc:docMk/>
            <pc:sldMk cId="2940392661" sldId="280"/>
            <ac:spMk id="22" creationId="{CE216336-DB68-B3B2-68B8-89AF5AEF0A51}"/>
          </ac:spMkLst>
        </pc:spChg>
        <pc:spChg chg="add mod">
          <ac:chgData name="Segarra, Carlos" userId="S::cs1620@ic.ac.uk::1ba10626-99df-444d-a1bd-0fae5db10e52" providerId="AD" clId="Web-{B346A182-CE5D-5EEA-CD21-34061EEDE842}" dt="2023-05-23T15:51:19.056" v="319" actId="1076"/>
          <ac:spMkLst>
            <pc:docMk/>
            <pc:sldMk cId="2940392661" sldId="280"/>
            <ac:spMk id="32" creationId="{3BA79791-AA22-FDFB-D303-B9233BCCF24E}"/>
          </ac:spMkLst>
        </pc:spChg>
        <pc:spChg chg="mod">
          <ac:chgData name="Segarra, Carlos" userId="S::cs1620@ic.ac.uk::1ba10626-99df-444d-a1bd-0fae5db10e52" providerId="AD" clId="Web-{B346A182-CE5D-5EEA-CD21-34061EEDE842}" dt="2023-05-23T15:50:38.321" v="310" actId="1076"/>
          <ac:spMkLst>
            <pc:docMk/>
            <pc:sldMk cId="2940392661" sldId="280"/>
            <ac:spMk id="42" creationId="{EC0FF5B4-E6FB-3F86-A2FD-CE11CB63FAE1}"/>
          </ac:spMkLst>
        </pc:spChg>
        <pc:cxnChg chg="add mod">
          <ac:chgData name="Segarra, Carlos" userId="S::cs1620@ic.ac.uk::1ba10626-99df-444d-a1bd-0fae5db10e52" providerId="AD" clId="Web-{B346A182-CE5D-5EEA-CD21-34061EEDE842}" dt="2023-05-23T15:41:55.011" v="244" actId="1076"/>
          <ac:cxnSpMkLst>
            <pc:docMk/>
            <pc:sldMk cId="2940392661" sldId="280"/>
            <ac:cxnSpMk id="6" creationId="{7860AD71-126C-22C2-10E1-0C259A9ABFD1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1:51.573" v="243" actId="1076"/>
          <ac:cxnSpMkLst>
            <pc:docMk/>
            <pc:sldMk cId="2940392661" sldId="280"/>
            <ac:cxnSpMk id="7" creationId="{A0DA2563-0C08-EB59-FE83-120D8F2C498F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2:30.949" v="250"/>
          <ac:cxnSpMkLst>
            <pc:docMk/>
            <pc:sldMk cId="2940392661" sldId="280"/>
            <ac:cxnSpMk id="8" creationId="{AC625851-F380-DD94-1F59-1044B3E59FA9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2:48.965" v="254" actId="1076"/>
          <ac:cxnSpMkLst>
            <pc:docMk/>
            <pc:sldMk cId="2940392661" sldId="280"/>
            <ac:cxnSpMk id="9" creationId="{51AA6BF4-AFBA-8F79-6F70-BAAB075C560E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3:33.607" v="261" actId="1076"/>
          <ac:cxnSpMkLst>
            <pc:docMk/>
            <pc:sldMk cId="2940392661" sldId="280"/>
            <ac:cxnSpMk id="10" creationId="{D88CCBD7-5952-D823-1114-9341CDBC958E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3:33.623" v="263" actId="1076"/>
          <ac:cxnSpMkLst>
            <pc:docMk/>
            <pc:sldMk cId="2940392661" sldId="280"/>
            <ac:cxnSpMk id="13" creationId="{AA7EF44A-CFFE-EC5B-01E2-193D0991F143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3:33.638" v="264" actId="1076"/>
          <ac:cxnSpMkLst>
            <pc:docMk/>
            <pc:sldMk cId="2940392661" sldId="280"/>
            <ac:cxnSpMk id="15" creationId="{EB6A375C-A18E-9FBC-9931-1251E7EED437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3:33.654" v="265" actId="1076"/>
          <ac:cxnSpMkLst>
            <pc:docMk/>
            <pc:sldMk cId="2940392661" sldId="280"/>
            <ac:cxnSpMk id="17" creationId="{AACC80AF-4CD3-B95E-6613-67FAD50BBA80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3:33.654" v="266" actId="1076"/>
          <ac:cxnSpMkLst>
            <pc:docMk/>
            <pc:sldMk cId="2940392661" sldId="280"/>
            <ac:cxnSpMk id="21" creationId="{DC8BE4AD-7824-F73D-3B1C-8CA68DA73C68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4:44.390" v="278" actId="1076"/>
          <ac:cxnSpMkLst>
            <pc:docMk/>
            <pc:sldMk cId="2940392661" sldId="280"/>
            <ac:cxnSpMk id="23" creationId="{D32FEB55-CB78-269C-B4CE-D7B291C8953D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5:29.485" v="284" actId="1076"/>
          <ac:cxnSpMkLst>
            <pc:docMk/>
            <pc:sldMk cId="2940392661" sldId="280"/>
            <ac:cxnSpMk id="25" creationId="{3A7732CF-BDA2-9C17-1D65-47C6660B2F80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9:20.788" v="291"/>
          <ac:cxnSpMkLst>
            <pc:docMk/>
            <pc:sldMk cId="2940392661" sldId="280"/>
            <ac:cxnSpMk id="26" creationId="{126C43DB-9669-4B28-2219-83A5CAD76E9F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9:29.882" v="294" actId="14100"/>
          <ac:cxnSpMkLst>
            <pc:docMk/>
            <pc:sldMk cId="2940392661" sldId="280"/>
            <ac:cxnSpMk id="27" creationId="{6517E394-F407-53D6-E34C-4A2DA4DBABF0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49:46.507" v="298" actId="14100"/>
          <ac:cxnSpMkLst>
            <pc:docMk/>
            <pc:sldMk cId="2940392661" sldId="280"/>
            <ac:cxnSpMk id="28" creationId="{FF29F1CD-4E04-6D09-3914-A621FA2287B9}"/>
          </ac:cxnSpMkLst>
        </pc:cxnChg>
        <pc:cxnChg chg="add mod">
          <ac:chgData name="Segarra, Carlos" userId="S::cs1620@ic.ac.uk::1ba10626-99df-444d-a1bd-0fae5db10e52" providerId="AD" clId="Web-{B346A182-CE5D-5EEA-CD21-34061EEDE842}" dt="2023-05-23T15:50:47.868" v="311" actId="14100"/>
          <ac:cxnSpMkLst>
            <pc:docMk/>
            <pc:sldMk cId="2940392661" sldId="280"/>
            <ac:cxnSpMk id="30" creationId="{FFB60F64-A923-790A-43C0-ED33ED34B8ED}"/>
          </ac:cxnSpMkLst>
        </pc:cxnChg>
        <pc:cxnChg chg="mod">
          <ac:chgData name="Segarra, Carlos" userId="S::cs1620@ic.ac.uk::1ba10626-99df-444d-a1bd-0fae5db10e52" providerId="AD" clId="Web-{B346A182-CE5D-5EEA-CD21-34061EEDE842}" dt="2023-05-23T15:45:15.625" v="281" actId="14100"/>
          <ac:cxnSpMkLst>
            <pc:docMk/>
            <pc:sldMk cId="2940392661" sldId="280"/>
            <ac:cxnSpMk id="37" creationId="{F0ED850B-31B0-A256-2242-BC7A377DEE30}"/>
          </ac:cxnSpMkLst>
        </pc:cxnChg>
        <pc:cxnChg chg="mod">
          <ac:chgData name="Segarra, Carlos" userId="S::cs1620@ic.ac.uk::1ba10626-99df-444d-a1bd-0fae5db10e52" providerId="AD" clId="Web-{B346A182-CE5D-5EEA-CD21-34061EEDE842}" dt="2023-05-23T15:44:56.234" v="279" actId="14100"/>
          <ac:cxnSpMkLst>
            <pc:docMk/>
            <pc:sldMk cId="2940392661" sldId="280"/>
            <ac:cxnSpMk id="38" creationId="{0E575830-147F-92BF-9065-9845090A0536}"/>
          </ac:cxnSpMkLst>
        </pc:cxnChg>
        <pc:cxnChg chg="mod">
          <ac:chgData name="Segarra, Carlos" userId="S::cs1620@ic.ac.uk::1ba10626-99df-444d-a1bd-0fae5db10e52" providerId="AD" clId="Web-{B346A182-CE5D-5EEA-CD21-34061EEDE842}" dt="2023-05-23T15:45:21.907" v="282" actId="14100"/>
          <ac:cxnSpMkLst>
            <pc:docMk/>
            <pc:sldMk cId="2940392661" sldId="280"/>
            <ac:cxnSpMk id="39" creationId="{C4647E69-6B7B-A9D6-1D1D-01D85CFA616D}"/>
          </ac:cxnSpMkLst>
        </pc:cxnChg>
      </pc:sldChg>
      <pc:sldChg chg="modSp add ord replId delAnim modNotes">
        <pc:chgData name="Segarra, Carlos" userId="S::cs1620@ic.ac.uk::1ba10626-99df-444d-a1bd-0fae5db10e52" providerId="AD" clId="Web-{B346A182-CE5D-5EEA-CD21-34061EEDE842}" dt="2023-05-23T16:33:51.527" v="1325"/>
        <pc:sldMkLst>
          <pc:docMk/>
          <pc:sldMk cId="3066178582" sldId="281"/>
        </pc:sldMkLst>
        <pc:spChg chg="mod">
          <ac:chgData name="Segarra, Carlos" userId="S::cs1620@ic.ac.uk::1ba10626-99df-444d-a1bd-0fae5db10e52" providerId="AD" clId="Web-{B346A182-CE5D-5EEA-CD21-34061EEDE842}" dt="2023-05-23T16:33:12.511" v="1309" actId="1076"/>
          <ac:spMkLst>
            <pc:docMk/>
            <pc:sldMk cId="3066178582" sldId="281"/>
            <ac:spMk id="6" creationId="{C107FFBA-64CF-99F5-310E-10C7BA10EE0E}"/>
          </ac:spMkLst>
        </pc:spChg>
        <pc:spChg chg="mod">
          <ac:chgData name="Segarra, Carlos" userId="S::cs1620@ic.ac.uk::1ba10626-99df-444d-a1bd-0fae5db10e52" providerId="AD" clId="Web-{B346A182-CE5D-5EEA-CD21-34061EEDE842}" dt="2023-05-23T16:33:05.323" v="1305" actId="1076"/>
          <ac:spMkLst>
            <pc:docMk/>
            <pc:sldMk cId="3066178582" sldId="281"/>
            <ac:spMk id="7" creationId="{9181A2FE-590A-B762-500C-B3AADD135353}"/>
          </ac:spMkLst>
        </pc:spChg>
        <pc:spChg chg="mod">
          <ac:chgData name="Segarra, Carlos" userId="S::cs1620@ic.ac.uk::1ba10626-99df-444d-a1bd-0fae5db10e52" providerId="AD" clId="Web-{B346A182-CE5D-5EEA-CD21-34061EEDE842}" dt="2023-05-23T16:33:05.339" v="1306" actId="1076"/>
          <ac:spMkLst>
            <pc:docMk/>
            <pc:sldMk cId="3066178582" sldId="281"/>
            <ac:spMk id="11" creationId="{94F25965-C28A-3F22-A09B-3B41A9D85F48}"/>
          </ac:spMkLst>
        </pc:spChg>
        <pc:spChg chg="mod">
          <ac:chgData name="Segarra, Carlos" userId="S::cs1620@ic.ac.uk::1ba10626-99df-444d-a1bd-0fae5db10e52" providerId="AD" clId="Web-{B346A182-CE5D-5EEA-CD21-34061EEDE842}" dt="2023-05-23T16:33:25.402" v="1310" actId="1076"/>
          <ac:spMkLst>
            <pc:docMk/>
            <pc:sldMk cId="3066178582" sldId="281"/>
            <ac:spMk id="12" creationId="{A58C71B7-B688-04AF-F98C-62C75BEDEA8A}"/>
          </ac:spMkLst>
        </pc:spChg>
        <pc:spChg chg="mod">
          <ac:chgData name="Segarra, Carlos" userId="S::cs1620@ic.ac.uk::1ba10626-99df-444d-a1bd-0fae5db10e52" providerId="AD" clId="Web-{B346A182-CE5D-5EEA-CD21-34061EEDE842}" dt="2023-05-23T16:33:25.417" v="1311" actId="1076"/>
          <ac:spMkLst>
            <pc:docMk/>
            <pc:sldMk cId="3066178582" sldId="281"/>
            <ac:spMk id="13" creationId="{E0F73F11-CE1A-5906-D67A-7E9272C8DAB9}"/>
          </ac:spMkLst>
        </pc:spChg>
      </pc:sldChg>
    </pc:docChg>
  </pc:docChgLst>
</pc:chgInfo>
</file>

<file path=ppt/comments/modernComment_12B_6F7ACFC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388B6FA-9BF9-44B9-A600-E4DB974CDDF8}" authorId="{4150619F-E02A-53DF-D9D0-6CCA69C78CEA}" status="resolved" created="2023-11-07T18:33:02.071" complete="100000">
    <pc:sldMkLst xmlns:pc="http://schemas.microsoft.com/office/powerpoint/2013/main/command">
      <pc:docMk/>
      <pc:sldMk cId="1870319566" sldId="299"/>
    </pc:sldMkLst>
    <p188:txBody>
      <a:bodyPr/>
      <a:lstStyle/>
      <a:p>
        <a:r>
          <a:rPr lang="en-US"/>
          <a:t>TODO: change this slide to
1. Introduce the Knative architecture
2. Describe the threat model in terms of the Knative architecture</a:t>
        </a:r>
      </a:p>
    </p188:txBody>
  </p188:cm>
</p188:cmLst>
</file>

<file path=ppt/comments/modernComment_130_B4A5B31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01D6FF8-C3DA-476F-9A32-810C19F16DE1}" authorId="{4150619F-E02A-53DF-D9D0-6CCA69C78CEA}" status="resolved" created="2023-11-07T18:39:05.066" complete="100000">
    <pc:sldMkLst xmlns:pc="http://schemas.microsoft.com/office/powerpoint/2013/main/command">
      <pc:docMk/>
      <pc:sldMk cId="3030758174" sldId="304"/>
    </pc:sldMkLst>
    <p188:txBody>
      <a:bodyPr/>
      <a:lstStyle/>
      <a:p>
        <a:r>
          <a:rPr lang="en-US"/>
          <a:t>TODO: add animations showing what bars have the same size and which ones are longer and sync with the observations</a:t>
        </a:r>
      </a:p>
    </p188:txBody>
  </p188:cm>
</p188:cmLst>
</file>

<file path=ppt/comments/modernComment_139_EDC1A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ED5CDF-F2FD-40D4-9884-AF180F7BE68B}" authorId="{4150619F-E02A-53DF-D9D0-6CCA69C78CEA}" status="resolved" created="2023-11-14T23:01:04.049" complete="100000">
    <pc:sldMkLst xmlns:pc="http://schemas.microsoft.com/office/powerpoint/2013/main/command">
      <pc:docMk/>
      <pc:sldMk cId="15581613" sldId="313"/>
    </pc:sldMkLst>
    <p188:txBody>
      <a:bodyPr/>
      <a:lstStyle/>
      <a:p>
        <a:r>
          <a:rPr lang="en-US"/>
          <a:t>Re-factor this slide to contain a summary of the problems + suggested solutions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28041-8435-4A7A-8A02-DD724E00B81B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3AD99-399E-4736-ADC1-6D8AE4E58F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BF858-8C17-46E9-837B-B524DB91E6C1}" type="datetimeFigureOut">
              <a:rPr lang="en-GB" smtClean="0"/>
              <a:t>01/12/2023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019B3-FE59-4B0D-A71F-526D01417D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45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Aim for 30' presentation + Q&amp;A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19B3-FE59-4B0D-A71F-526D01417D6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65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For simplicity, and throughout the presentation, I will focus on one particular kind of long-running compute-intensive application; scientific applications.</a:t>
            </a:r>
          </a:p>
          <a:p>
            <a:r>
              <a:rPr lang="en-US">
                <a:cs typeface="Calibri"/>
              </a:rPr>
              <a:t>Other kinds of long-running compute-</a:t>
            </a:r>
            <a:r>
              <a:rPr lang="en-US" err="1">
                <a:cs typeface="Calibri"/>
              </a:rPr>
              <a:t>intensvie</a:t>
            </a:r>
            <a:r>
              <a:rPr lang="en-US">
                <a:cs typeface="Calibri"/>
              </a:rPr>
              <a:t> applications would be, for example, ML model training.</a:t>
            </a:r>
          </a:p>
          <a:p>
            <a:r>
              <a:rPr lang="en-US"/>
              <a:t>Anyhow, scientific applications are still prevalent and very common place. Examples of such applications include:</a:t>
            </a:r>
            <a:endParaRPr lang="en-US">
              <a:cs typeface="Calibri" panose="020F0502020204030204"/>
            </a:endParaRP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 panose="020F0502020204030204"/>
              </a:rPr>
              <a:t>Weather forecasting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 panose="020F0502020204030204"/>
              </a:rPr>
              <a:t>Molecule dynamics simulations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 panose="020F0502020204030204"/>
              </a:rPr>
              <a:t>Aerodynamics 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019B3-FE59-4B0D-A71F-526D01417D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83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Mention that warm starts are a kind of non-issue, or are outside the scope of, </a:t>
            </a:r>
            <a:r>
              <a:rPr lang="en-US" dirty="0" err="1">
                <a:cs typeface="Calibri"/>
              </a:rPr>
              <a:t>CoCo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Instead, benefits in Kata like VM cache will transitively (if applicable) benefit </a:t>
            </a:r>
            <a:r>
              <a:rPr lang="en-US" dirty="0" err="1">
                <a:cs typeface="Calibri"/>
              </a:rPr>
              <a:t>CoCo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019B3-FE59-4B0D-A71F-526D01417D6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93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For reference, mention that pulling an image from a local registry would also be a kind of "warm start" for </a:t>
            </a:r>
            <a:r>
              <a:rPr lang="en-US" dirty="0" err="1">
                <a:cs typeface="Calibri"/>
              </a:rPr>
              <a:t>CoCo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1019B3-FE59-4B0D-A71F-526D01417D6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309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cs typeface="Calibri"/>
              </a:rPr>
              <a:t>Aim for 30' presentation + Q&amp;A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19B3-FE59-4B0D-A71F-526D01417D6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0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15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60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67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91DCC-D8F9-6E8D-870D-34775801B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0980-604F-A89C-C89B-607EA6DD7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E0100-3CD2-3E59-1BDF-2661CBFE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DD23-9A12-75BC-71CA-A9D20ABC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C2382-8D50-6CD7-F619-9909B1F8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88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95A0-A8B8-479D-59D6-ECD47571E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8922C-87B4-5C4C-B1B4-EAFB8B83F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B1E74-7B54-E405-E848-92DC6F30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DB9A8-71AE-52D2-53F1-B08DCDAD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5692D-9E95-5E54-E9AA-1EB70E8D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980B4-721E-F803-8BB3-BC8F5701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05101-001A-97E4-3EEB-0FAD656F9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2F74D-2670-AB8F-7285-BBD41ECD9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AA06B-C520-298C-69A3-6EB500D9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31C6B-9C0F-7988-5050-FF7C3DBC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32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34C06-F802-4AA6-9B82-591C488D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AB30D-4E7F-2EF8-C849-2637AC9A5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BE414-139C-2E8C-5B47-5EE9DB62D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637A39-443F-3931-5255-957F8554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298C1-9CB1-82B6-5CC8-E608D341C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8334D-A2D5-8353-923F-C14E2386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12AE8-E733-8108-94DD-3756B07DA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0B39D-F684-BC18-B843-37630BC8D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4F8A94-34E1-A28C-B052-50455030B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EE967-E050-796C-09B7-EBBA2DF5C2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92782A-F3FA-0F7F-B745-A3D5DD6C8A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63067-38CD-DC95-3493-E10662DE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0732C-4B5B-51E6-03A8-2AC10833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E6F0D6-A197-F09C-9876-13BA1CA0C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79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8710F-1D36-5685-2A2B-690185ED8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BFC1C6-40AF-8B76-C875-C858D56B6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53D5A-2D62-3445-95ED-175540F86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194E8-76DF-20D3-FB80-826A69E0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71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2C60DE-0231-A1ED-3BFC-AD7A63645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39D7D-0515-812E-6B4C-3C810C63B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069C3-0D91-0F6B-3335-07E46E0D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13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5630-A1B2-9725-25B0-CEED0401B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F8EC5-D755-F802-85EA-9BA0D1870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40872-3DF6-8873-F353-E586AB60D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53D3F-90D6-6B55-185A-3C4CEBD52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C634A-7338-3E1E-B369-774712B52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081D0-B6DA-B2B8-2282-8038C4D73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6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8286"/>
          </a:xfrm>
          <a:noFill/>
        </p:spPr>
        <p:txBody>
          <a:bodyPr>
            <a:normAutofit/>
          </a:bodyPr>
          <a:lstStyle>
            <a:lvl1pPr>
              <a:defRPr sz="3600" b="1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261"/>
            <a:ext cx="10515600" cy="4902702"/>
          </a:xfrm>
        </p:spPr>
        <p:txBody>
          <a:bodyPr/>
          <a:lstStyle>
            <a:lvl1pPr marL="269875" indent="-269875">
              <a:buClr>
                <a:schemeClr val="bg1"/>
              </a:buClr>
              <a:buFont typeface="Arial" charset="0"/>
              <a:buChar char="•"/>
              <a:tabLst/>
              <a:defRPr sz="24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2000">
                <a:latin typeface="Helvetica Neue" charset="0"/>
                <a:ea typeface="Helvetica Neue" charset="0"/>
                <a:cs typeface="Helvetica Neue" charset="0"/>
              </a:defRPr>
            </a:lvl2pPr>
            <a:lvl3pPr>
              <a:defRPr sz="18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8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800">
                <a:latin typeface="Helvetica Neue" charset="0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90" y="6509102"/>
            <a:ext cx="7315200" cy="365125"/>
          </a:xfrm>
        </p:spPr>
        <p:txBody>
          <a:bodyPr/>
          <a:lstStyle>
            <a:lvl1pPr algn="l"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GB" noProof="0"/>
              <a:t>[Name]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18976" y="6491506"/>
            <a:ext cx="2743200" cy="365125"/>
          </a:xfrm>
        </p:spPr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38287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51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6905-F733-989F-C6ED-E37AA307A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4CD779-02F7-23C4-D724-26A0F67E9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3ED3C-8CE0-9D07-7425-94659A10B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3FEE9-021A-53D9-06EA-CF68B049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6D25C-758F-B65E-589E-003610E2D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28878-C8B2-C779-DED1-DB9DF1796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80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1D1A-20C8-A4A0-9C18-B8F262B4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BF1A6-D1F8-AA2A-03D5-5DDDC5184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D187-E241-EBA9-B121-D308C821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455B-B5DE-9992-4D67-45279F5A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4A479-73F0-D62C-D63B-177C5F0A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72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56787-AFD5-6396-AFFB-57B9EA1D2B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C9264-5192-0856-71C0-FD1316360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CDE2-596C-5A92-D2B4-0FF3C895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A272B-8557-5797-73CD-18B0E2B8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6C317-B6E1-80A0-C836-B54C6D48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/>
          <a:lstStyle>
            <a:lvl1pPr marL="4763" indent="0" algn="ctr">
              <a:tabLst/>
              <a:defRPr sz="6000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50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2751"/>
            <a:ext cx="5181600" cy="481421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2751"/>
            <a:ext cx="5181600" cy="4814212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[Name]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0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645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1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13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4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Peter Pietzuch - Imperial College London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51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82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1959"/>
            <a:ext cx="10515600" cy="48850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[Name] - Imperial College London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AA25-9001-42D4-8E54-30E99764E7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3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marL="75723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3600" b="1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FD059-42CF-B3F6-3D4A-6BAB7798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890FB-1530-09B2-6914-C16F83613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EF658-A93D-F7B3-E3DF-BE8980233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6B43-22F6-4CE8-AD53-578FB5313CD1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576B8-9D4F-EC7D-8A3E-7FAEB0296C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FF6BB-3B94-9F0B-4D9C-56EC133A5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92AB-D60F-4185-926C-E17D973B7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2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microsoft.com/office/2018/10/relationships/comments" Target="../comments/modernComment_130_B4A5B31E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microsoft.com/office/2018/10/relationships/comments" Target="../comments/modernComment_139_EDC1AD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1.jpe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microsoft.com/office/2018/10/relationships/comments" Target="../comments/modernComment_12B_6F7ACFCE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32" y="2072037"/>
            <a:ext cx="12045537" cy="1475874"/>
          </a:xfrm>
          <a:noFill/>
        </p:spPr>
        <p:txBody>
          <a:bodyPr>
            <a:normAutofit/>
          </a:bodyPr>
          <a:lstStyle/>
          <a:p>
            <a:pPr marL="4445"/>
            <a:r>
              <a:rPr lang="en-GB" sz="4000">
                <a:latin typeface="Helvetica Neue"/>
              </a:rPr>
              <a:t>Serverless Confidential Containers:</a:t>
            </a:r>
            <a:br>
              <a:rPr lang="en-GB" sz="4000">
                <a:latin typeface="Helvetica Neue"/>
              </a:rPr>
            </a:br>
            <a:r>
              <a:rPr lang="en-GB" sz="4000">
                <a:latin typeface="Helvetica Neue"/>
              </a:rPr>
              <a:t>Challenges and Opportunities</a:t>
            </a:r>
            <a:endParaRPr lang="en-GB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226" y="3769901"/>
            <a:ext cx="10901548" cy="24942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b="1">
                <a:solidFill>
                  <a:srgbClr val="0070C0"/>
                </a:solidFill>
                <a:latin typeface="Helvetica Neue"/>
              </a:rPr>
              <a:t>Carlos Segarra</a:t>
            </a:r>
            <a:endParaRPr lang="en-US"/>
          </a:p>
          <a:p>
            <a:r>
              <a:rPr lang="en-GB" sz="1600" b="1">
                <a:solidFill>
                  <a:srgbClr val="0070C0"/>
                </a:solidFill>
                <a:latin typeface="Helvetica Neue"/>
              </a:rPr>
              <a:t>(w/ Tobin Feldman-Fitzthum and Daniele Buono)</a:t>
            </a:r>
            <a:br>
              <a:rPr lang="en-GB" sz="2600" b="1">
                <a:ea typeface="Helvetica Neue" charset="0"/>
                <a:cs typeface="Helvetica Neue" charset="0"/>
              </a:rPr>
            </a:br>
            <a:br>
              <a:rPr lang="en-GB" sz="1000" b="1">
                <a:ea typeface="Helvetica Neue" charset="0"/>
                <a:cs typeface="Helvetica Neue" charset="0"/>
              </a:rPr>
            </a:br>
            <a:r>
              <a:rPr lang="en-GB" sz="2000" b="1">
                <a:latin typeface="Helvetica Neue"/>
              </a:rPr>
              <a:t>Large-Scale Data &amp; Systems (LSDS) Group - Imperial College London</a:t>
            </a:r>
            <a:endParaRPr lang="en-GB"/>
          </a:p>
          <a:p>
            <a:r>
              <a:rPr lang="en-GB" sz="2000" b="1">
                <a:latin typeface="Helvetica Neue"/>
              </a:rPr>
              <a:t>Visiting IBM TJ Watson (Sep'23 – Nov'23)</a:t>
            </a:r>
            <a:br>
              <a:rPr lang="en-GB" sz="2000" b="1"/>
            </a:br>
            <a:br>
              <a:rPr lang="en-GB" sz="1000" b="1"/>
            </a:br>
            <a:r>
              <a:rPr lang="en-GB" sz="2000">
                <a:solidFill>
                  <a:srgbClr val="0070C0"/>
                </a:solidFill>
                <a:latin typeface="Helvetica Neue"/>
              </a:rPr>
              <a:t>https://carlossegarra.com</a:t>
            </a:r>
            <a:br>
              <a:rPr lang="en-GB" sz="2000"/>
            </a:br>
            <a:r>
              <a:rPr lang="en-GB" sz="2000">
                <a:solidFill>
                  <a:srgbClr val="0070C0"/>
                </a:solidFill>
                <a:latin typeface="Helvetica Neue"/>
              </a:rPr>
              <a:t>&lt;cs1620@ic.ac.uk&gt;</a:t>
            </a:r>
            <a:endParaRPr lang="en-GB" sz="2000" b="1">
              <a:latin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69" y="163099"/>
            <a:ext cx="3981451" cy="84223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24000" y="6467767"/>
            <a:ext cx="9144000" cy="344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latin typeface="Helvetica Neue"/>
              </a:rPr>
              <a:t>9th International Workshop on Serverless Computing (WOSC)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2" y="-302"/>
            <a:ext cx="3481449" cy="133857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-5938" y="2089256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567744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9020" y="728153"/>
            <a:ext cx="33929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>
                    <a:lumMod val="65000"/>
                  </a:schemeClr>
                </a:solidFill>
              </a:rPr>
              <a:t>Large-Scale Data &amp; Systems Group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4D4EF15-C77A-EA22-ACA6-CF5239D69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040" y="4997380"/>
            <a:ext cx="1816240" cy="18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18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A9E8-A76F-C521-B0AC-AF6D0C9D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56920"/>
            <a:r>
              <a:rPr lang="en-US">
                <a:latin typeface="Helvetica Neue"/>
              </a:rPr>
              <a:t>Background: Design Space for Confidential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142B-3660-1DEC-D85F-FF567343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E3142-FD0A-E60E-D59E-89952B7D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dirty="0" smtClean="0"/>
              <a:t>10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24D3E-BC29-C64D-75AE-1E6475D389B0}"/>
              </a:ext>
            </a:extLst>
          </p:cNvPr>
          <p:cNvSpPr/>
          <p:nvPr/>
        </p:nvSpPr>
        <p:spPr>
          <a:xfrm>
            <a:off x="1186961" y="1712407"/>
            <a:ext cx="5660571" cy="17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5AE4B-AA98-0E44-BC4E-5AF0B3557B84}"/>
              </a:ext>
            </a:extLst>
          </p:cNvPr>
          <p:cNvSpPr/>
          <p:nvPr/>
        </p:nvSpPr>
        <p:spPr>
          <a:xfrm>
            <a:off x="3158949" y="220645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22588B-7C1E-5C38-4936-EE656B424A6E}"/>
              </a:ext>
            </a:extLst>
          </p:cNvPr>
          <p:cNvSpPr txBox="1"/>
          <p:nvPr/>
        </p:nvSpPr>
        <p:spPr>
          <a:xfrm>
            <a:off x="4040275" y="1457011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20CED-BB72-FA09-45AE-F73BDCB2A559}"/>
              </a:ext>
            </a:extLst>
          </p:cNvPr>
          <p:cNvSpPr/>
          <p:nvPr/>
        </p:nvSpPr>
        <p:spPr>
          <a:xfrm>
            <a:off x="1450728" y="196989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8C44F4-A86F-992E-EEB7-06D555DDAF57}"/>
              </a:ext>
            </a:extLst>
          </p:cNvPr>
          <p:cNvSpPr/>
          <p:nvPr/>
        </p:nvSpPr>
        <p:spPr>
          <a:xfrm>
            <a:off x="3234311" y="241369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73B94-53C3-0601-AE86-A27A8BB5C590}"/>
              </a:ext>
            </a:extLst>
          </p:cNvPr>
          <p:cNvSpPr txBox="1"/>
          <p:nvPr/>
        </p:nvSpPr>
        <p:spPr>
          <a:xfrm>
            <a:off x="3709515" y="197617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DAE5DA-93E2-0EBB-CC3A-36F0B48E6075}"/>
              </a:ext>
            </a:extLst>
          </p:cNvPr>
          <p:cNvSpPr/>
          <p:nvPr/>
        </p:nvSpPr>
        <p:spPr>
          <a:xfrm>
            <a:off x="3234310" y="285330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0315D9-E49E-E7C4-20A4-E8B51F1C4F80}"/>
              </a:ext>
            </a:extLst>
          </p:cNvPr>
          <p:cNvSpPr/>
          <p:nvPr/>
        </p:nvSpPr>
        <p:spPr>
          <a:xfrm>
            <a:off x="4967652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BF9844-FE62-4B22-C760-1DB631E82A0C}"/>
              </a:ext>
            </a:extLst>
          </p:cNvPr>
          <p:cNvSpPr/>
          <p:nvPr/>
        </p:nvSpPr>
        <p:spPr>
          <a:xfrm>
            <a:off x="5043014" y="2417880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BD181D-0409-2E23-67FD-5736D7B38038}"/>
              </a:ext>
            </a:extLst>
          </p:cNvPr>
          <p:cNvSpPr txBox="1"/>
          <p:nvPr/>
        </p:nvSpPr>
        <p:spPr>
          <a:xfrm>
            <a:off x="5518218" y="1980362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839E6B-21E8-B552-EC43-C98C05F2D094}"/>
              </a:ext>
            </a:extLst>
          </p:cNvPr>
          <p:cNvSpPr/>
          <p:nvPr/>
        </p:nvSpPr>
        <p:spPr>
          <a:xfrm>
            <a:off x="5043013" y="2857495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4E3AAD-7317-8D3B-A48C-5A3674BD6D61}"/>
              </a:ext>
            </a:extLst>
          </p:cNvPr>
          <p:cNvSpPr/>
          <p:nvPr/>
        </p:nvSpPr>
        <p:spPr>
          <a:xfrm>
            <a:off x="1186960" y="3977473"/>
            <a:ext cx="2981011" cy="18756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3A30D7-3CF4-2F6A-A02B-B583719A1B6D}"/>
              </a:ext>
            </a:extLst>
          </p:cNvPr>
          <p:cNvSpPr/>
          <p:nvPr/>
        </p:nvSpPr>
        <p:spPr>
          <a:xfrm>
            <a:off x="2342519" y="458456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F32080-4208-C158-925E-4EC1CB5BEF16}"/>
              </a:ext>
            </a:extLst>
          </p:cNvPr>
          <p:cNvSpPr txBox="1"/>
          <p:nvPr/>
        </p:nvSpPr>
        <p:spPr>
          <a:xfrm>
            <a:off x="2491153" y="3717890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5E7BC9-C15A-5DF5-210E-7A6B2D46CA90}"/>
              </a:ext>
            </a:extLst>
          </p:cNvPr>
          <p:cNvSpPr/>
          <p:nvPr/>
        </p:nvSpPr>
        <p:spPr>
          <a:xfrm>
            <a:off x="1450727" y="423496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A3FE58-358C-353D-E73F-E308E86FBE58}"/>
              </a:ext>
            </a:extLst>
          </p:cNvPr>
          <p:cNvSpPr/>
          <p:nvPr/>
        </p:nvSpPr>
        <p:spPr>
          <a:xfrm>
            <a:off x="2417881" y="479180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07F387-E933-E572-EB74-9425071501CD}"/>
              </a:ext>
            </a:extLst>
          </p:cNvPr>
          <p:cNvSpPr txBox="1"/>
          <p:nvPr/>
        </p:nvSpPr>
        <p:spPr>
          <a:xfrm>
            <a:off x="2893085" y="435428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81B005-544E-A681-0EFC-EC8C7D77AE58}"/>
              </a:ext>
            </a:extLst>
          </p:cNvPr>
          <p:cNvSpPr/>
          <p:nvPr/>
        </p:nvSpPr>
        <p:spPr>
          <a:xfrm>
            <a:off x="2417880" y="523141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86001DB-149A-E563-4BFB-D2C9AE5BB29B}"/>
              </a:ext>
            </a:extLst>
          </p:cNvPr>
          <p:cNvSpPr/>
          <p:nvPr/>
        </p:nvSpPr>
        <p:spPr>
          <a:xfrm>
            <a:off x="1329311" y="2650253"/>
            <a:ext cx="1637044" cy="653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CF1D47-81AA-A051-FB70-63F8D97F637F}"/>
              </a:ext>
            </a:extLst>
          </p:cNvPr>
          <p:cNvSpPr/>
          <p:nvPr/>
        </p:nvSpPr>
        <p:spPr>
          <a:xfrm>
            <a:off x="1404673" y="2857496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BA55F1-DB7F-2BEE-5CF0-28A2C12A3D96}"/>
              </a:ext>
            </a:extLst>
          </p:cNvPr>
          <p:cNvSpPr txBox="1"/>
          <p:nvPr/>
        </p:nvSpPr>
        <p:spPr>
          <a:xfrm>
            <a:off x="1879877" y="241997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FB8620-27AB-719B-1138-7AB43CCBEE42}"/>
              </a:ext>
            </a:extLst>
          </p:cNvPr>
          <p:cNvSpPr txBox="1"/>
          <p:nvPr/>
        </p:nvSpPr>
        <p:spPr>
          <a:xfrm>
            <a:off x="7456737" y="2040476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 Security</a:t>
            </a:r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EF8B86B-75EB-124C-C694-15429B8BF15A}"/>
              </a:ext>
            </a:extLst>
          </p:cNvPr>
          <p:cNvSpPr/>
          <p:nvPr/>
        </p:nvSpPr>
        <p:spPr>
          <a:xfrm>
            <a:off x="4505010" y="2472313"/>
            <a:ext cx="263769" cy="184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F3AB7FC-6C5C-4809-F481-ED5A8C278C66}"/>
              </a:ext>
            </a:extLst>
          </p:cNvPr>
          <p:cNvSpPr/>
          <p:nvPr/>
        </p:nvSpPr>
        <p:spPr>
          <a:xfrm>
            <a:off x="6334647" y="2472312"/>
            <a:ext cx="263769" cy="184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C0B68DF-E886-0D9A-E783-437A6F078CA9}"/>
              </a:ext>
            </a:extLst>
          </p:cNvPr>
          <p:cNvSpPr/>
          <p:nvPr/>
        </p:nvSpPr>
        <p:spPr>
          <a:xfrm>
            <a:off x="3676020" y="4854608"/>
            <a:ext cx="263769" cy="18421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9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 animBg="1"/>
      <p:bldP spid="100" grpId="0" animBg="1"/>
      <p:bldP spid="10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A9E8-A76F-C521-B0AC-AF6D0C9D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56920"/>
            <a:r>
              <a:rPr lang="en-US">
                <a:latin typeface="Helvetica Neue"/>
              </a:rPr>
              <a:t>Background: Design Space for Confidential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142B-3660-1DEC-D85F-FF567343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E3142-FD0A-E60E-D59E-89952B7D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11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24D3E-BC29-C64D-75AE-1E6475D389B0}"/>
              </a:ext>
            </a:extLst>
          </p:cNvPr>
          <p:cNvSpPr/>
          <p:nvPr/>
        </p:nvSpPr>
        <p:spPr>
          <a:xfrm>
            <a:off x="1186961" y="1712407"/>
            <a:ext cx="5660571" cy="17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5AE4B-AA98-0E44-BC4E-5AF0B3557B84}"/>
              </a:ext>
            </a:extLst>
          </p:cNvPr>
          <p:cNvSpPr/>
          <p:nvPr/>
        </p:nvSpPr>
        <p:spPr>
          <a:xfrm>
            <a:off x="3158949" y="220645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22588B-7C1E-5C38-4936-EE656B424A6E}"/>
              </a:ext>
            </a:extLst>
          </p:cNvPr>
          <p:cNvSpPr txBox="1"/>
          <p:nvPr/>
        </p:nvSpPr>
        <p:spPr>
          <a:xfrm>
            <a:off x="4040275" y="1457011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20CED-BB72-FA09-45AE-F73BDCB2A559}"/>
              </a:ext>
            </a:extLst>
          </p:cNvPr>
          <p:cNvSpPr/>
          <p:nvPr/>
        </p:nvSpPr>
        <p:spPr>
          <a:xfrm>
            <a:off x="1450728" y="196989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8C44F4-A86F-992E-EEB7-06D555DDAF57}"/>
              </a:ext>
            </a:extLst>
          </p:cNvPr>
          <p:cNvSpPr/>
          <p:nvPr/>
        </p:nvSpPr>
        <p:spPr>
          <a:xfrm>
            <a:off x="3234311" y="241369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73B94-53C3-0601-AE86-A27A8BB5C590}"/>
              </a:ext>
            </a:extLst>
          </p:cNvPr>
          <p:cNvSpPr txBox="1"/>
          <p:nvPr/>
        </p:nvSpPr>
        <p:spPr>
          <a:xfrm>
            <a:off x="3709515" y="197617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DAE5DA-93E2-0EBB-CC3A-36F0B48E6075}"/>
              </a:ext>
            </a:extLst>
          </p:cNvPr>
          <p:cNvSpPr/>
          <p:nvPr/>
        </p:nvSpPr>
        <p:spPr>
          <a:xfrm>
            <a:off x="3234310" y="285330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0315D9-E49E-E7C4-20A4-E8B51F1C4F80}"/>
              </a:ext>
            </a:extLst>
          </p:cNvPr>
          <p:cNvSpPr/>
          <p:nvPr/>
        </p:nvSpPr>
        <p:spPr>
          <a:xfrm>
            <a:off x="4967652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BF9844-FE62-4B22-C760-1DB631E82A0C}"/>
              </a:ext>
            </a:extLst>
          </p:cNvPr>
          <p:cNvSpPr/>
          <p:nvPr/>
        </p:nvSpPr>
        <p:spPr>
          <a:xfrm>
            <a:off x="5043014" y="2417880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BD181D-0409-2E23-67FD-5736D7B38038}"/>
              </a:ext>
            </a:extLst>
          </p:cNvPr>
          <p:cNvSpPr txBox="1"/>
          <p:nvPr/>
        </p:nvSpPr>
        <p:spPr>
          <a:xfrm>
            <a:off x="5518218" y="1980362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839E6B-21E8-B552-EC43-C98C05F2D094}"/>
              </a:ext>
            </a:extLst>
          </p:cNvPr>
          <p:cNvSpPr/>
          <p:nvPr/>
        </p:nvSpPr>
        <p:spPr>
          <a:xfrm>
            <a:off x="5043013" y="2857495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4E3AAD-7317-8D3B-A48C-5A3674BD6D61}"/>
              </a:ext>
            </a:extLst>
          </p:cNvPr>
          <p:cNvSpPr/>
          <p:nvPr/>
        </p:nvSpPr>
        <p:spPr>
          <a:xfrm>
            <a:off x="1186960" y="3977473"/>
            <a:ext cx="2981011" cy="18756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3A30D7-3CF4-2F6A-A02B-B583719A1B6D}"/>
              </a:ext>
            </a:extLst>
          </p:cNvPr>
          <p:cNvSpPr/>
          <p:nvPr/>
        </p:nvSpPr>
        <p:spPr>
          <a:xfrm>
            <a:off x="2342519" y="458456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F32080-4208-C158-925E-4EC1CB5BEF16}"/>
              </a:ext>
            </a:extLst>
          </p:cNvPr>
          <p:cNvSpPr txBox="1"/>
          <p:nvPr/>
        </p:nvSpPr>
        <p:spPr>
          <a:xfrm>
            <a:off x="2491153" y="3717890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5E7BC9-C15A-5DF5-210E-7A6B2D46CA90}"/>
              </a:ext>
            </a:extLst>
          </p:cNvPr>
          <p:cNvSpPr/>
          <p:nvPr/>
        </p:nvSpPr>
        <p:spPr>
          <a:xfrm>
            <a:off x="1450727" y="423496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A3FE58-358C-353D-E73F-E308E86FBE58}"/>
              </a:ext>
            </a:extLst>
          </p:cNvPr>
          <p:cNvSpPr/>
          <p:nvPr/>
        </p:nvSpPr>
        <p:spPr>
          <a:xfrm>
            <a:off x="2417881" y="479180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07F387-E933-E572-EB74-9425071501CD}"/>
              </a:ext>
            </a:extLst>
          </p:cNvPr>
          <p:cNvSpPr txBox="1"/>
          <p:nvPr/>
        </p:nvSpPr>
        <p:spPr>
          <a:xfrm>
            <a:off x="2893085" y="435428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81B005-544E-A681-0EFC-EC8C7D77AE58}"/>
              </a:ext>
            </a:extLst>
          </p:cNvPr>
          <p:cNvSpPr/>
          <p:nvPr/>
        </p:nvSpPr>
        <p:spPr>
          <a:xfrm>
            <a:off x="2417880" y="523141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86001DB-149A-E563-4BFB-D2C9AE5BB29B}"/>
              </a:ext>
            </a:extLst>
          </p:cNvPr>
          <p:cNvSpPr/>
          <p:nvPr/>
        </p:nvSpPr>
        <p:spPr>
          <a:xfrm>
            <a:off x="1329311" y="2650253"/>
            <a:ext cx="1637044" cy="653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CF1D47-81AA-A051-FB70-63F8D97F637F}"/>
              </a:ext>
            </a:extLst>
          </p:cNvPr>
          <p:cNvSpPr/>
          <p:nvPr/>
        </p:nvSpPr>
        <p:spPr>
          <a:xfrm>
            <a:off x="1404673" y="2857496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BA55F1-DB7F-2BEE-5CF0-28A2C12A3D96}"/>
              </a:ext>
            </a:extLst>
          </p:cNvPr>
          <p:cNvSpPr txBox="1"/>
          <p:nvPr/>
        </p:nvSpPr>
        <p:spPr>
          <a:xfrm>
            <a:off x="1879877" y="241997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FB8620-27AB-719B-1138-7AB43CCBEE42}"/>
              </a:ext>
            </a:extLst>
          </p:cNvPr>
          <p:cNvSpPr txBox="1"/>
          <p:nvPr/>
        </p:nvSpPr>
        <p:spPr>
          <a:xfrm>
            <a:off x="7456737" y="2040476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 Security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FD76A-0B88-BF2E-15C2-C164DE314D17}"/>
              </a:ext>
            </a:extLst>
          </p:cNvPr>
          <p:cNvSpPr txBox="1"/>
          <p:nvPr/>
        </p:nvSpPr>
        <p:spPr>
          <a:xfrm>
            <a:off x="7456736" y="2651750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Pod-Centric Security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4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A9E8-A76F-C521-B0AC-AF6D0C9D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56920"/>
            <a:r>
              <a:rPr lang="en-US">
                <a:latin typeface="Helvetica Neue"/>
              </a:rPr>
              <a:t>Background: Design Space for Confidential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142B-3660-1DEC-D85F-FF567343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E3142-FD0A-E60E-D59E-89952B7D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12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24D3E-BC29-C64D-75AE-1E6475D389B0}"/>
              </a:ext>
            </a:extLst>
          </p:cNvPr>
          <p:cNvSpPr/>
          <p:nvPr/>
        </p:nvSpPr>
        <p:spPr>
          <a:xfrm>
            <a:off x="1186961" y="1712407"/>
            <a:ext cx="5660571" cy="17417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5AE4B-AA98-0E44-BC4E-5AF0B3557B84}"/>
              </a:ext>
            </a:extLst>
          </p:cNvPr>
          <p:cNvSpPr/>
          <p:nvPr/>
        </p:nvSpPr>
        <p:spPr>
          <a:xfrm>
            <a:off x="3158949" y="220645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22588B-7C1E-5C38-4936-EE656B424A6E}"/>
              </a:ext>
            </a:extLst>
          </p:cNvPr>
          <p:cNvSpPr txBox="1"/>
          <p:nvPr/>
        </p:nvSpPr>
        <p:spPr>
          <a:xfrm>
            <a:off x="4040275" y="1457011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20CED-BB72-FA09-45AE-F73BDCB2A559}"/>
              </a:ext>
            </a:extLst>
          </p:cNvPr>
          <p:cNvSpPr/>
          <p:nvPr/>
        </p:nvSpPr>
        <p:spPr>
          <a:xfrm>
            <a:off x="1450728" y="196989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8C44F4-A86F-992E-EEB7-06D555DDAF57}"/>
              </a:ext>
            </a:extLst>
          </p:cNvPr>
          <p:cNvSpPr/>
          <p:nvPr/>
        </p:nvSpPr>
        <p:spPr>
          <a:xfrm>
            <a:off x="3234311" y="241369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73B94-53C3-0601-AE86-A27A8BB5C590}"/>
              </a:ext>
            </a:extLst>
          </p:cNvPr>
          <p:cNvSpPr txBox="1"/>
          <p:nvPr/>
        </p:nvSpPr>
        <p:spPr>
          <a:xfrm>
            <a:off x="3709515" y="197617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DAE5DA-93E2-0EBB-CC3A-36F0B48E6075}"/>
              </a:ext>
            </a:extLst>
          </p:cNvPr>
          <p:cNvSpPr/>
          <p:nvPr/>
        </p:nvSpPr>
        <p:spPr>
          <a:xfrm>
            <a:off x="3234310" y="285330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0315D9-E49E-E7C4-20A4-E8B51F1C4F80}"/>
              </a:ext>
            </a:extLst>
          </p:cNvPr>
          <p:cNvSpPr/>
          <p:nvPr/>
        </p:nvSpPr>
        <p:spPr>
          <a:xfrm>
            <a:off x="4967652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BF9844-FE62-4B22-C760-1DB631E82A0C}"/>
              </a:ext>
            </a:extLst>
          </p:cNvPr>
          <p:cNvSpPr/>
          <p:nvPr/>
        </p:nvSpPr>
        <p:spPr>
          <a:xfrm>
            <a:off x="5043014" y="2417880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BD181D-0409-2E23-67FD-5736D7B38038}"/>
              </a:ext>
            </a:extLst>
          </p:cNvPr>
          <p:cNvSpPr txBox="1"/>
          <p:nvPr/>
        </p:nvSpPr>
        <p:spPr>
          <a:xfrm>
            <a:off x="5518218" y="1980362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839E6B-21E8-B552-EC43-C98C05F2D094}"/>
              </a:ext>
            </a:extLst>
          </p:cNvPr>
          <p:cNvSpPr/>
          <p:nvPr/>
        </p:nvSpPr>
        <p:spPr>
          <a:xfrm>
            <a:off x="5043013" y="2857495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4E3AAD-7317-8D3B-A48C-5A3674BD6D61}"/>
              </a:ext>
            </a:extLst>
          </p:cNvPr>
          <p:cNvSpPr/>
          <p:nvPr/>
        </p:nvSpPr>
        <p:spPr>
          <a:xfrm>
            <a:off x="1186960" y="3977473"/>
            <a:ext cx="2981011" cy="187569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3A30D7-3CF4-2F6A-A02B-B583719A1B6D}"/>
              </a:ext>
            </a:extLst>
          </p:cNvPr>
          <p:cNvSpPr/>
          <p:nvPr/>
        </p:nvSpPr>
        <p:spPr>
          <a:xfrm>
            <a:off x="2342519" y="458456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F32080-4208-C158-925E-4EC1CB5BEF16}"/>
              </a:ext>
            </a:extLst>
          </p:cNvPr>
          <p:cNvSpPr txBox="1"/>
          <p:nvPr/>
        </p:nvSpPr>
        <p:spPr>
          <a:xfrm>
            <a:off x="2491153" y="3717890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5E7BC9-C15A-5DF5-210E-7A6B2D46CA90}"/>
              </a:ext>
            </a:extLst>
          </p:cNvPr>
          <p:cNvSpPr/>
          <p:nvPr/>
        </p:nvSpPr>
        <p:spPr>
          <a:xfrm>
            <a:off x="1450727" y="423496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A3FE58-358C-353D-E73F-E308E86FBE58}"/>
              </a:ext>
            </a:extLst>
          </p:cNvPr>
          <p:cNvSpPr/>
          <p:nvPr/>
        </p:nvSpPr>
        <p:spPr>
          <a:xfrm>
            <a:off x="2417881" y="479180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07F387-E933-E572-EB74-9425071501CD}"/>
              </a:ext>
            </a:extLst>
          </p:cNvPr>
          <p:cNvSpPr txBox="1"/>
          <p:nvPr/>
        </p:nvSpPr>
        <p:spPr>
          <a:xfrm>
            <a:off x="2893085" y="435428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81B005-544E-A681-0EFC-EC8C7D77AE58}"/>
              </a:ext>
            </a:extLst>
          </p:cNvPr>
          <p:cNvSpPr/>
          <p:nvPr/>
        </p:nvSpPr>
        <p:spPr>
          <a:xfrm>
            <a:off x="2417880" y="523141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86001DB-149A-E563-4BFB-D2C9AE5BB29B}"/>
              </a:ext>
            </a:extLst>
          </p:cNvPr>
          <p:cNvSpPr/>
          <p:nvPr/>
        </p:nvSpPr>
        <p:spPr>
          <a:xfrm>
            <a:off x="1329311" y="2650253"/>
            <a:ext cx="1637044" cy="653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CF1D47-81AA-A051-FB70-63F8D97F637F}"/>
              </a:ext>
            </a:extLst>
          </p:cNvPr>
          <p:cNvSpPr/>
          <p:nvPr/>
        </p:nvSpPr>
        <p:spPr>
          <a:xfrm>
            <a:off x="1404673" y="2857496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BA55F1-DB7F-2BEE-5CF0-28A2C12A3D96}"/>
              </a:ext>
            </a:extLst>
          </p:cNvPr>
          <p:cNvSpPr txBox="1"/>
          <p:nvPr/>
        </p:nvSpPr>
        <p:spPr>
          <a:xfrm>
            <a:off x="1879877" y="241997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FB8620-27AB-719B-1138-7AB43CCBEE42}"/>
              </a:ext>
            </a:extLst>
          </p:cNvPr>
          <p:cNvSpPr txBox="1"/>
          <p:nvPr/>
        </p:nvSpPr>
        <p:spPr>
          <a:xfrm>
            <a:off x="7456737" y="2040476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 Security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1E74-CDDF-B34D-4A82-7EA024848C33}"/>
              </a:ext>
            </a:extLst>
          </p:cNvPr>
          <p:cNvSpPr txBox="1"/>
          <p:nvPr/>
        </p:nvSpPr>
        <p:spPr>
          <a:xfrm>
            <a:off x="7456736" y="2651750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Pod-Centric Security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A2C7-D985-F148-78A7-39A8DED8BB6A}"/>
              </a:ext>
            </a:extLst>
          </p:cNvPr>
          <p:cNvSpPr txBox="1"/>
          <p:nvPr/>
        </p:nvSpPr>
        <p:spPr>
          <a:xfrm>
            <a:off x="7456735" y="3271398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Node-Centric Security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FA9E8-A76F-C521-B0AC-AF6D0C9D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56920"/>
            <a:r>
              <a:rPr lang="en-US">
                <a:latin typeface="Helvetica Neue"/>
              </a:rPr>
              <a:t>Background: Design Space for Confidential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142B-3660-1DEC-D85F-FF567343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E3142-FD0A-E60E-D59E-89952B7D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13</a:t>
            </a:fld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24D3E-BC29-C64D-75AE-1E6475D389B0}"/>
              </a:ext>
            </a:extLst>
          </p:cNvPr>
          <p:cNvSpPr/>
          <p:nvPr/>
        </p:nvSpPr>
        <p:spPr>
          <a:xfrm>
            <a:off x="1186961" y="1712407"/>
            <a:ext cx="5660571" cy="17417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5AE4B-AA98-0E44-BC4E-5AF0B3557B84}"/>
              </a:ext>
            </a:extLst>
          </p:cNvPr>
          <p:cNvSpPr/>
          <p:nvPr/>
        </p:nvSpPr>
        <p:spPr>
          <a:xfrm>
            <a:off x="3158949" y="220645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22588B-7C1E-5C38-4936-EE656B424A6E}"/>
              </a:ext>
            </a:extLst>
          </p:cNvPr>
          <p:cNvSpPr txBox="1"/>
          <p:nvPr/>
        </p:nvSpPr>
        <p:spPr>
          <a:xfrm>
            <a:off x="4040275" y="1457011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20CED-BB72-FA09-45AE-F73BDCB2A559}"/>
              </a:ext>
            </a:extLst>
          </p:cNvPr>
          <p:cNvSpPr/>
          <p:nvPr/>
        </p:nvSpPr>
        <p:spPr>
          <a:xfrm>
            <a:off x="1450728" y="196989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8C44F4-A86F-992E-EEB7-06D555DDAF57}"/>
              </a:ext>
            </a:extLst>
          </p:cNvPr>
          <p:cNvSpPr/>
          <p:nvPr/>
        </p:nvSpPr>
        <p:spPr>
          <a:xfrm>
            <a:off x="3234311" y="241369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73B94-53C3-0601-AE86-A27A8BB5C590}"/>
              </a:ext>
            </a:extLst>
          </p:cNvPr>
          <p:cNvSpPr txBox="1"/>
          <p:nvPr/>
        </p:nvSpPr>
        <p:spPr>
          <a:xfrm>
            <a:off x="3709515" y="197617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DAE5DA-93E2-0EBB-CC3A-36F0B48E6075}"/>
              </a:ext>
            </a:extLst>
          </p:cNvPr>
          <p:cNvSpPr/>
          <p:nvPr/>
        </p:nvSpPr>
        <p:spPr>
          <a:xfrm>
            <a:off x="3234310" y="285330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0315D9-E49E-E7C4-20A4-E8B51F1C4F80}"/>
              </a:ext>
            </a:extLst>
          </p:cNvPr>
          <p:cNvSpPr/>
          <p:nvPr/>
        </p:nvSpPr>
        <p:spPr>
          <a:xfrm>
            <a:off x="4967652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BF9844-FE62-4B22-C760-1DB631E82A0C}"/>
              </a:ext>
            </a:extLst>
          </p:cNvPr>
          <p:cNvSpPr/>
          <p:nvPr/>
        </p:nvSpPr>
        <p:spPr>
          <a:xfrm>
            <a:off x="5043014" y="2417880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BD181D-0409-2E23-67FD-5736D7B38038}"/>
              </a:ext>
            </a:extLst>
          </p:cNvPr>
          <p:cNvSpPr txBox="1"/>
          <p:nvPr/>
        </p:nvSpPr>
        <p:spPr>
          <a:xfrm>
            <a:off x="5518218" y="1980362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839E6B-21E8-B552-EC43-C98C05F2D094}"/>
              </a:ext>
            </a:extLst>
          </p:cNvPr>
          <p:cNvSpPr/>
          <p:nvPr/>
        </p:nvSpPr>
        <p:spPr>
          <a:xfrm>
            <a:off x="5043013" y="2857495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4E3AAD-7317-8D3B-A48C-5A3674BD6D61}"/>
              </a:ext>
            </a:extLst>
          </p:cNvPr>
          <p:cNvSpPr/>
          <p:nvPr/>
        </p:nvSpPr>
        <p:spPr>
          <a:xfrm>
            <a:off x="1186960" y="3977473"/>
            <a:ext cx="2981011" cy="18756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3A30D7-3CF4-2F6A-A02B-B583719A1B6D}"/>
              </a:ext>
            </a:extLst>
          </p:cNvPr>
          <p:cNvSpPr/>
          <p:nvPr/>
        </p:nvSpPr>
        <p:spPr>
          <a:xfrm>
            <a:off x="2342519" y="458456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F32080-4208-C158-925E-4EC1CB5BEF16}"/>
              </a:ext>
            </a:extLst>
          </p:cNvPr>
          <p:cNvSpPr txBox="1"/>
          <p:nvPr/>
        </p:nvSpPr>
        <p:spPr>
          <a:xfrm>
            <a:off x="2491153" y="3717890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5E7BC9-C15A-5DF5-210E-7A6B2D46CA90}"/>
              </a:ext>
            </a:extLst>
          </p:cNvPr>
          <p:cNvSpPr/>
          <p:nvPr/>
        </p:nvSpPr>
        <p:spPr>
          <a:xfrm>
            <a:off x="1450727" y="423496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A3FE58-358C-353D-E73F-E308E86FBE58}"/>
              </a:ext>
            </a:extLst>
          </p:cNvPr>
          <p:cNvSpPr/>
          <p:nvPr/>
        </p:nvSpPr>
        <p:spPr>
          <a:xfrm>
            <a:off x="2417881" y="479180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07F387-E933-E572-EB74-9425071501CD}"/>
              </a:ext>
            </a:extLst>
          </p:cNvPr>
          <p:cNvSpPr txBox="1"/>
          <p:nvPr/>
        </p:nvSpPr>
        <p:spPr>
          <a:xfrm>
            <a:off x="2893085" y="435428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81B005-544E-A681-0EFC-EC8C7D77AE58}"/>
              </a:ext>
            </a:extLst>
          </p:cNvPr>
          <p:cNvSpPr/>
          <p:nvPr/>
        </p:nvSpPr>
        <p:spPr>
          <a:xfrm>
            <a:off x="2417880" y="523141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86001DB-149A-E563-4BFB-D2C9AE5BB29B}"/>
              </a:ext>
            </a:extLst>
          </p:cNvPr>
          <p:cNvSpPr/>
          <p:nvPr/>
        </p:nvSpPr>
        <p:spPr>
          <a:xfrm>
            <a:off x="1329311" y="2650253"/>
            <a:ext cx="1637044" cy="653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CF1D47-81AA-A051-FB70-63F8D97F637F}"/>
              </a:ext>
            </a:extLst>
          </p:cNvPr>
          <p:cNvSpPr/>
          <p:nvPr/>
        </p:nvSpPr>
        <p:spPr>
          <a:xfrm>
            <a:off x="1404673" y="2857496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BA55F1-DB7F-2BEE-5CF0-28A2C12A3D96}"/>
              </a:ext>
            </a:extLst>
          </p:cNvPr>
          <p:cNvSpPr txBox="1"/>
          <p:nvPr/>
        </p:nvSpPr>
        <p:spPr>
          <a:xfrm>
            <a:off x="1879877" y="241997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FB8620-27AB-719B-1138-7AB43CCBEE42}"/>
              </a:ext>
            </a:extLst>
          </p:cNvPr>
          <p:cNvSpPr txBox="1"/>
          <p:nvPr/>
        </p:nvSpPr>
        <p:spPr>
          <a:xfrm>
            <a:off x="7456737" y="2040476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 Security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1E74-CDDF-B34D-4A82-7EA024848C33}"/>
              </a:ext>
            </a:extLst>
          </p:cNvPr>
          <p:cNvSpPr txBox="1"/>
          <p:nvPr/>
        </p:nvSpPr>
        <p:spPr>
          <a:xfrm>
            <a:off x="7456736" y="2651750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Pod-Centric Security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A2C7-D985-F148-78A7-39A8DED8BB6A}"/>
              </a:ext>
            </a:extLst>
          </p:cNvPr>
          <p:cNvSpPr txBox="1"/>
          <p:nvPr/>
        </p:nvSpPr>
        <p:spPr>
          <a:xfrm>
            <a:off x="7456735" y="3271398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Node-Centric Security</a:t>
            </a:r>
            <a:endParaRPr lang="en-US"/>
          </a:p>
        </p:txBody>
      </p:sp>
      <p:pic>
        <p:nvPicPr>
          <p:cNvPr id="8" name="Picture 7" descr="Introduction to Intel Software Guard Extensions">
            <a:extLst>
              <a:ext uri="{FF2B5EF4-FFF2-40B4-BE49-F238E27FC236}">
                <a16:creationId xmlns:a16="http://schemas.microsoft.com/office/drawing/2014/main" id="{983DAFAC-4CE4-D72A-7FD0-E9ECF792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432" y="2001121"/>
            <a:ext cx="754464" cy="414847"/>
          </a:xfrm>
          <a:prstGeom prst="rect">
            <a:avLst/>
          </a:prstGeom>
        </p:spPr>
      </p:pic>
      <p:pic>
        <p:nvPicPr>
          <p:cNvPr id="9" name="Picture 8" descr="Introduction to Intel Software Guard Extensions">
            <a:extLst>
              <a:ext uri="{FF2B5EF4-FFF2-40B4-BE49-F238E27FC236}">
                <a16:creationId xmlns:a16="http://schemas.microsoft.com/office/drawing/2014/main" id="{25ED81AD-74FB-978E-C91D-8B69F7CE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3" y="2604021"/>
            <a:ext cx="754464" cy="414847"/>
          </a:xfrm>
          <a:prstGeom prst="rect">
            <a:avLst/>
          </a:prstGeom>
        </p:spPr>
      </p:pic>
      <p:pic>
        <p:nvPicPr>
          <p:cNvPr id="10" name="Picture 9" descr="Anjuna Partner: AMD">
            <a:extLst>
              <a:ext uri="{FF2B5EF4-FFF2-40B4-BE49-F238E27FC236}">
                <a16:creationId xmlns:a16="http://schemas.microsoft.com/office/drawing/2014/main" id="{81A14D23-7815-2576-1C4A-DE96C1AB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420" y="2567371"/>
            <a:ext cx="896817" cy="471403"/>
          </a:xfrm>
          <a:prstGeom prst="rect">
            <a:avLst/>
          </a:prstGeom>
        </p:spPr>
      </p:pic>
      <p:pic>
        <p:nvPicPr>
          <p:cNvPr id="14" name="Picture 13" descr="Anjuna Partner: AMD">
            <a:extLst>
              <a:ext uri="{FF2B5EF4-FFF2-40B4-BE49-F238E27FC236}">
                <a16:creationId xmlns:a16="http://schemas.microsoft.com/office/drawing/2014/main" id="{E3B10EA0-CEEE-2059-BD81-30AB4E7B1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655" y="3230562"/>
            <a:ext cx="896817" cy="47140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8D6142F-48B4-3E6E-8607-A5C11553E07D}"/>
              </a:ext>
            </a:extLst>
          </p:cNvPr>
          <p:cNvCxnSpPr/>
          <p:nvPr/>
        </p:nvCxnSpPr>
        <p:spPr>
          <a:xfrm>
            <a:off x="5270360" y="4910295"/>
            <a:ext cx="5850652" cy="30983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6BAE69-0FE9-5A4C-F772-1089FD386590}"/>
              </a:ext>
            </a:extLst>
          </p:cNvPr>
          <p:cNvSpPr txBox="1"/>
          <p:nvPr/>
        </p:nvSpPr>
        <p:spPr>
          <a:xfrm>
            <a:off x="5271197" y="4423368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-TCB &amp; Usability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1A47BE-EF6D-607C-5F52-843404E4F156}"/>
              </a:ext>
            </a:extLst>
          </p:cNvPr>
          <p:cNvSpPr txBox="1"/>
          <p:nvPr/>
        </p:nvSpPr>
        <p:spPr>
          <a:xfrm>
            <a:off x="9123065" y="4423367"/>
            <a:ext cx="18765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+ TCB &amp; Usability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885E18-D318-065A-FCA9-549AAC1124F3}"/>
              </a:ext>
            </a:extLst>
          </p:cNvPr>
          <p:cNvSpPr txBox="1"/>
          <p:nvPr/>
        </p:nvSpPr>
        <p:spPr>
          <a:xfrm>
            <a:off x="5292131" y="5047203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- Attack Surface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8677C-3D20-3419-9E9F-85791FE8907E}"/>
              </a:ext>
            </a:extLst>
          </p:cNvPr>
          <p:cNvSpPr txBox="1"/>
          <p:nvPr/>
        </p:nvSpPr>
        <p:spPr>
          <a:xfrm>
            <a:off x="9181679" y="5068136"/>
            <a:ext cx="18179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ea typeface="Calibri"/>
                <a:cs typeface="Calibri"/>
              </a:rPr>
              <a:t>+ Attack Surface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BE6889-E78A-80FD-9E7F-01D65064E058}"/>
              </a:ext>
            </a:extLst>
          </p:cNvPr>
          <p:cNvSpPr txBox="1"/>
          <p:nvPr/>
        </p:nvSpPr>
        <p:spPr>
          <a:xfrm>
            <a:off x="5133055" y="5490409"/>
            <a:ext cx="1813516" cy="373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E61AC7-6A8A-66BC-0002-9CC01A4FA54F}"/>
              </a:ext>
            </a:extLst>
          </p:cNvPr>
          <p:cNvSpPr txBox="1"/>
          <p:nvPr/>
        </p:nvSpPr>
        <p:spPr>
          <a:xfrm>
            <a:off x="7226461" y="5490408"/>
            <a:ext cx="1813516" cy="373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Pod-Centric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8A1901-CF42-7822-1291-56170A5D3399}"/>
              </a:ext>
            </a:extLst>
          </p:cNvPr>
          <p:cNvSpPr txBox="1"/>
          <p:nvPr/>
        </p:nvSpPr>
        <p:spPr>
          <a:xfrm>
            <a:off x="9324054" y="5490407"/>
            <a:ext cx="1813516" cy="3735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Node-Centric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1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BA24D3E-BC29-C64D-75AE-1E6475D389B0}"/>
              </a:ext>
            </a:extLst>
          </p:cNvPr>
          <p:cNvSpPr/>
          <p:nvPr/>
        </p:nvSpPr>
        <p:spPr>
          <a:xfrm>
            <a:off x="1186961" y="1712407"/>
            <a:ext cx="5660571" cy="17417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E0315D9-E49E-E7C4-20A4-E8B51F1C4F80}"/>
              </a:ext>
            </a:extLst>
          </p:cNvPr>
          <p:cNvSpPr/>
          <p:nvPr/>
        </p:nvSpPr>
        <p:spPr>
          <a:xfrm>
            <a:off x="4967652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6F301E-55EB-E743-EB2B-6BEC8EC7D5F5}"/>
              </a:ext>
            </a:extLst>
          </p:cNvPr>
          <p:cNvSpPr/>
          <p:nvPr/>
        </p:nvSpPr>
        <p:spPr>
          <a:xfrm>
            <a:off x="4976025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45AE4B-AA98-0E44-BC4E-5AF0B3557B84}"/>
              </a:ext>
            </a:extLst>
          </p:cNvPr>
          <p:cNvSpPr/>
          <p:nvPr/>
        </p:nvSpPr>
        <p:spPr>
          <a:xfrm>
            <a:off x="3158949" y="220645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0CEA70-9D7A-5BCA-5081-4B7FD3F4F4B9}"/>
              </a:ext>
            </a:extLst>
          </p:cNvPr>
          <p:cNvSpPr/>
          <p:nvPr/>
        </p:nvSpPr>
        <p:spPr>
          <a:xfrm>
            <a:off x="3154761" y="2210637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EFA9E8-A76F-C521-B0AC-AF6D0C9D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56920"/>
            <a:r>
              <a:rPr lang="en-US">
                <a:latin typeface="Helvetica Neue"/>
              </a:rPr>
              <a:t>Background: Design Space for Confidential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6142B-3660-1DEC-D85F-FF567343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E3142-FD0A-E60E-D59E-89952B7D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14</a:t>
            </a:fld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22588B-7C1E-5C38-4936-EE656B424A6E}"/>
              </a:ext>
            </a:extLst>
          </p:cNvPr>
          <p:cNvSpPr txBox="1"/>
          <p:nvPr/>
        </p:nvSpPr>
        <p:spPr>
          <a:xfrm>
            <a:off x="4040275" y="1457011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420CED-BB72-FA09-45AE-F73BDCB2A559}"/>
              </a:ext>
            </a:extLst>
          </p:cNvPr>
          <p:cNvSpPr/>
          <p:nvPr/>
        </p:nvSpPr>
        <p:spPr>
          <a:xfrm>
            <a:off x="1450728" y="196989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88C44F4-A86F-992E-EEB7-06D555DDAF57}"/>
              </a:ext>
            </a:extLst>
          </p:cNvPr>
          <p:cNvSpPr/>
          <p:nvPr/>
        </p:nvSpPr>
        <p:spPr>
          <a:xfrm>
            <a:off x="3234311" y="241369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5873B94-53C3-0601-AE86-A27A8BB5C590}"/>
              </a:ext>
            </a:extLst>
          </p:cNvPr>
          <p:cNvSpPr txBox="1"/>
          <p:nvPr/>
        </p:nvSpPr>
        <p:spPr>
          <a:xfrm>
            <a:off x="3709515" y="197617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CDAE5DA-93E2-0EBB-CC3A-36F0B48E6075}"/>
              </a:ext>
            </a:extLst>
          </p:cNvPr>
          <p:cNvSpPr/>
          <p:nvPr/>
        </p:nvSpPr>
        <p:spPr>
          <a:xfrm>
            <a:off x="3234310" y="285330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0BF9844-FE62-4B22-C760-1DB631E82A0C}"/>
              </a:ext>
            </a:extLst>
          </p:cNvPr>
          <p:cNvSpPr/>
          <p:nvPr/>
        </p:nvSpPr>
        <p:spPr>
          <a:xfrm>
            <a:off x="5043014" y="2417880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BBD181D-0409-2E23-67FD-5736D7B38038}"/>
              </a:ext>
            </a:extLst>
          </p:cNvPr>
          <p:cNvSpPr txBox="1"/>
          <p:nvPr/>
        </p:nvSpPr>
        <p:spPr>
          <a:xfrm>
            <a:off x="5518218" y="1980362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0839E6B-21E8-B552-EC43-C98C05F2D094}"/>
              </a:ext>
            </a:extLst>
          </p:cNvPr>
          <p:cNvSpPr/>
          <p:nvPr/>
        </p:nvSpPr>
        <p:spPr>
          <a:xfrm>
            <a:off x="5043013" y="2857495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84E3AAD-7317-8D3B-A48C-5A3674BD6D61}"/>
              </a:ext>
            </a:extLst>
          </p:cNvPr>
          <p:cNvSpPr/>
          <p:nvPr/>
        </p:nvSpPr>
        <p:spPr>
          <a:xfrm>
            <a:off x="1186960" y="3977473"/>
            <a:ext cx="2981011" cy="18756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23A30D7-3CF4-2F6A-A02B-B583719A1B6D}"/>
              </a:ext>
            </a:extLst>
          </p:cNvPr>
          <p:cNvSpPr/>
          <p:nvPr/>
        </p:nvSpPr>
        <p:spPr>
          <a:xfrm>
            <a:off x="2342519" y="4584561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BF32080-4208-C158-925E-4EC1CB5BEF16}"/>
              </a:ext>
            </a:extLst>
          </p:cNvPr>
          <p:cNvSpPr txBox="1"/>
          <p:nvPr/>
        </p:nvSpPr>
        <p:spPr>
          <a:xfrm>
            <a:off x="2491153" y="3717890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85E7BC9-C15A-5DF5-210E-7A6B2D46CA90}"/>
              </a:ext>
            </a:extLst>
          </p:cNvPr>
          <p:cNvSpPr/>
          <p:nvPr/>
        </p:nvSpPr>
        <p:spPr>
          <a:xfrm>
            <a:off x="1450727" y="423496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EA3FE58-358C-353D-E73F-E308E86FBE58}"/>
              </a:ext>
            </a:extLst>
          </p:cNvPr>
          <p:cNvSpPr/>
          <p:nvPr/>
        </p:nvSpPr>
        <p:spPr>
          <a:xfrm>
            <a:off x="2417881" y="4791804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Service 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07F387-E933-E572-EB74-9425071501CD}"/>
              </a:ext>
            </a:extLst>
          </p:cNvPr>
          <p:cNvSpPr txBox="1"/>
          <p:nvPr/>
        </p:nvSpPr>
        <p:spPr>
          <a:xfrm>
            <a:off x="2893085" y="4354286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681B005-544E-A681-0EFC-EC8C7D77AE58}"/>
              </a:ext>
            </a:extLst>
          </p:cNvPr>
          <p:cNvSpPr/>
          <p:nvPr/>
        </p:nvSpPr>
        <p:spPr>
          <a:xfrm>
            <a:off x="2417880" y="5231419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786001DB-149A-E563-4BFB-D2C9AE5BB29B}"/>
              </a:ext>
            </a:extLst>
          </p:cNvPr>
          <p:cNvSpPr/>
          <p:nvPr/>
        </p:nvSpPr>
        <p:spPr>
          <a:xfrm>
            <a:off x="1329311" y="2650253"/>
            <a:ext cx="1637044" cy="6531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CF1D47-81AA-A051-FB70-63F8D97F637F}"/>
              </a:ext>
            </a:extLst>
          </p:cNvPr>
          <p:cNvSpPr/>
          <p:nvPr/>
        </p:nvSpPr>
        <p:spPr>
          <a:xfrm>
            <a:off x="1404673" y="2857496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BA55F1-DB7F-2BEE-5CF0-28A2C12A3D96}"/>
              </a:ext>
            </a:extLst>
          </p:cNvPr>
          <p:cNvSpPr txBox="1"/>
          <p:nvPr/>
        </p:nvSpPr>
        <p:spPr>
          <a:xfrm>
            <a:off x="1879877" y="241997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3FB8620-27AB-719B-1138-7AB43CCBEE42}"/>
              </a:ext>
            </a:extLst>
          </p:cNvPr>
          <p:cNvSpPr txBox="1"/>
          <p:nvPr/>
        </p:nvSpPr>
        <p:spPr>
          <a:xfrm>
            <a:off x="7456737" y="2040476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Process-Centric Security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91E74-CDDF-B34D-4A82-7EA024848C33}"/>
              </a:ext>
            </a:extLst>
          </p:cNvPr>
          <p:cNvSpPr txBox="1"/>
          <p:nvPr/>
        </p:nvSpPr>
        <p:spPr>
          <a:xfrm>
            <a:off x="7456736" y="2651750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Pod-Centric Security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EA2C7-D985-F148-78A7-39A8DED8BB6A}"/>
              </a:ext>
            </a:extLst>
          </p:cNvPr>
          <p:cNvSpPr txBox="1"/>
          <p:nvPr/>
        </p:nvSpPr>
        <p:spPr>
          <a:xfrm>
            <a:off x="7456735" y="3271398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Node-Centric Security</a:t>
            </a:r>
            <a:endParaRPr lang="en-US"/>
          </a:p>
        </p:txBody>
      </p:sp>
      <p:pic>
        <p:nvPicPr>
          <p:cNvPr id="8" name="Picture 7" descr="Introduction to Intel Software Guard Extensions">
            <a:extLst>
              <a:ext uri="{FF2B5EF4-FFF2-40B4-BE49-F238E27FC236}">
                <a16:creationId xmlns:a16="http://schemas.microsoft.com/office/drawing/2014/main" id="{983DAFAC-4CE4-D72A-7FD0-E9ECF7928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432" y="2001121"/>
            <a:ext cx="754464" cy="414847"/>
          </a:xfrm>
          <a:prstGeom prst="rect">
            <a:avLst/>
          </a:prstGeom>
        </p:spPr>
      </p:pic>
      <p:pic>
        <p:nvPicPr>
          <p:cNvPr id="9" name="Picture 8" descr="Introduction to Intel Software Guard Extensions">
            <a:extLst>
              <a:ext uri="{FF2B5EF4-FFF2-40B4-BE49-F238E27FC236}">
                <a16:creationId xmlns:a16="http://schemas.microsoft.com/office/drawing/2014/main" id="{25ED81AD-74FB-978E-C91D-8B69F7CEA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113" y="2604021"/>
            <a:ext cx="754464" cy="414847"/>
          </a:xfrm>
          <a:prstGeom prst="rect">
            <a:avLst/>
          </a:prstGeom>
        </p:spPr>
      </p:pic>
      <p:pic>
        <p:nvPicPr>
          <p:cNvPr id="10" name="Picture 9" descr="Anjuna Partner: AMD">
            <a:extLst>
              <a:ext uri="{FF2B5EF4-FFF2-40B4-BE49-F238E27FC236}">
                <a16:creationId xmlns:a16="http://schemas.microsoft.com/office/drawing/2014/main" id="{81A14D23-7815-2576-1C4A-DE96C1ABC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6420" y="2567371"/>
            <a:ext cx="896817" cy="471403"/>
          </a:xfrm>
          <a:prstGeom prst="rect">
            <a:avLst/>
          </a:prstGeom>
        </p:spPr>
      </p:pic>
      <p:pic>
        <p:nvPicPr>
          <p:cNvPr id="14" name="Picture 13" descr="Anjuna Partner: AMD">
            <a:extLst>
              <a:ext uri="{FF2B5EF4-FFF2-40B4-BE49-F238E27FC236}">
                <a16:creationId xmlns:a16="http://schemas.microsoft.com/office/drawing/2014/main" id="{E3B10EA0-CEEE-2059-BD81-30AB4E7B1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655" y="3230562"/>
            <a:ext cx="896817" cy="47140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9E613B5-69E9-3259-EC65-8EEE6F971C8C}"/>
              </a:ext>
            </a:extLst>
          </p:cNvPr>
          <p:cNvCxnSpPr/>
          <p:nvPr/>
        </p:nvCxnSpPr>
        <p:spPr>
          <a:xfrm flipV="1">
            <a:off x="6978580" y="2236597"/>
            <a:ext cx="4544366" cy="150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0FD9A2-0147-C9B1-2FC2-E7857BF4C9EB}"/>
              </a:ext>
            </a:extLst>
          </p:cNvPr>
          <p:cNvCxnSpPr>
            <a:cxnSpLocks/>
          </p:cNvCxnSpPr>
          <p:nvPr/>
        </p:nvCxnSpPr>
        <p:spPr>
          <a:xfrm flipV="1">
            <a:off x="7003700" y="3446585"/>
            <a:ext cx="4544366" cy="15072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logo with orange squares and black background&#10;&#10;Description automatically generated">
            <a:extLst>
              <a:ext uri="{FF2B5EF4-FFF2-40B4-BE49-F238E27FC236}">
                <a16:creationId xmlns:a16="http://schemas.microsoft.com/office/drawing/2014/main" id="{59156B03-4D61-6FA8-96E8-E72A62507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28" y="4410390"/>
            <a:ext cx="934498" cy="9344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@confidential-containers">
            <a:extLst>
              <a:ext uri="{FF2B5EF4-FFF2-40B4-BE49-F238E27FC236}">
                <a16:creationId xmlns:a16="http://schemas.microsoft.com/office/drawing/2014/main" id="{372D5168-8663-9773-8428-FBE0425FA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808" y="4356379"/>
            <a:ext cx="996461" cy="9922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FF1B0C-BCE9-B329-8E2F-384CA02A759B}"/>
              </a:ext>
            </a:extLst>
          </p:cNvPr>
          <p:cNvSpPr txBox="1"/>
          <p:nvPr/>
        </p:nvSpPr>
        <p:spPr>
          <a:xfrm>
            <a:off x="6583345" y="5528269"/>
            <a:ext cx="43258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https://github.com/confidential-containers</a:t>
            </a:r>
            <a:endParaRPr lang="en-US" b="1">
              <a:cs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FC237-B65F-83FC-6586-0C0A71E924C8}"/>
              </a:ext>
            </a:extLst>
          </p:cNvPr>
          <p:cNvSpPr txBox="1"/>
          <p:nvPr/>
        </p:nvSpPr>
        <p:spPr>
          <a:xfrm>
            <a:off x="3470866" y="1976174"/>
            <a:ext cx="10843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(VM)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B04FE7-9382-C6A1-04DA-FF5ED4909FD5}"/>
              </a:ext>
            </a:extLst>
          </p:cNvPr>
          <p:cNvSpPr txBox="1"/>
          <p:nvPr/>
        </p:nvSpPr>
        <p:spPr>
          <a:xfrm>
            <a:off x="5250261" y="1980360"/>
            <a:ext cx="10843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(VM)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E1BE13-ECB9-C7AC-07A8-A478948619D9}"/>
              </a:ext>
            </a:extLst>
          </p:cNvPr>
          <p:cNvSpPr txBox="1"/>
          <p:nvPr/>
        </p:nvSpPr>
        <p:spPr>
          <a:xfrm>
            <a:off x="2692117" y="4354282"/>
            <a:ext cx="10843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(VM)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F5C59-EC85-7C8C-61B6-5F15406BF3CE}"/>
              </a:ext>
            </a:extLst>
          </p:cNvPr>
          <p:cNvSpPr txBox="1"/>
          <p:nvPr/>
        </p:nvSpPr>
        <p:spPr>
          <a:xfrm>
            <a:off x="3413925" y="1973662"/>
            <a:ext cx="1180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BB63BD-3CD4-76FE-D86B-BD7735760CE9}"/>
              </a:ext>
            </a:extLst>
          </p:cNvPr>
          <p:cNvSpPr txBox="1"/>
          <p:nvPr/>
        </p:nvSpPr>
        <p:spPr>
          <a:xfrm>
            <a:off x="5194995" y="1979524"/>
            <a:ext cx="1180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74751D6-0FAB-3263-7FED-10D7A02A3454}"/>
              </a:ext>
            </a:extLst>
          </p:cNvPr>
          <p:cNvCxnSpPr/>
          <p:nvPr/>
        </p:nvCxnSpPr>
        <p:spPr>
          <a:xfrm>
            <a:off x="6157964" y="4897734"/>
            <a:ext cx="2061587" cy="1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05CBFE5-53A5-4388-65D9-C69CC6A92173}"/>
              </a:ext>
            </a:extLst>
          </p:cNvPr>
          <p:cNvCxnSpPr>
            <a:cxnSpLocks/>
          </p:cNvCxnSpPr>
          <p:nvPr/>
        </p:nvCxnSpPr>
        <p:spPr>
          <a:xfrm>
            <a:off x="8695172" y="3038789"/>
            <a:ext cx="14236" cy="131214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25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18" grpId="0"/>
      <p:bldP spid="20" grpId="0" animBg="1"/>
      <p:bldP spid="22" grpId="0" animBg="1"/>
      <p:bldP spid="23" grpId="0" animBg="1"/>
      <p:bldP spid="29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FA56B4-8B1B-5E30-2F40-CE441EBDBA1B}"/>
              </a:ext>
            </a:extLst>
          </p:cNvPr>
          <p:cNvSpPr/>
          <p:nvPr/>
        </p:nvSpPr>
        <p:spPr>
          <a:xfrm>
            <a:off x="1287444" y="1955240"/>
            <a:ext cx="5660571" cy="387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2610A-5C22-C83B-9725-76CA5328F2AB}"/>
              </a:ext>
            </a:extLst>
          </p:cNvPr>
          <p:cNvSpPr txBox="1"/>
          <p:nvPr/>
        </p:nvSpPr>
        <p:spPr>
          <a:xfrm>
            <a:off x="3043813" y="1771021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C58502-A54B-B33B-01A3-8E7C43682873}"/>
              </a:ext>
            </a:extLst>
          </p:cNvPr>
          <p:cNvSpPr/>
          <p:nvPr/>
        </p:nvSpPr>
        <p:spPr>
          <a:xfrm>
            <a:off x="1241389" y="2018043"/>
            <a:ext cx="5660571" cy="387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9AE0E-4BC1-3235-6127-2F610C85405C}"/>
              </a:ext>
            </a:extLst>
          </p:cNvPr>
          <p:cNvSpPr txBox="1"/>
          <p:nvPr/>
        </p:nvSpPr>
        <p:spPr>
          <a:xfrm>
            <a:off x="2997758" y="1833824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2C48F-4F45-3995-E3C7-09146395F86D}"/>
              </a:ext>
            </a:extLst>
          </p:cNvPr>
          <p:cNvSpPr/>
          <p:nvPr/>
        </p:nvSpPr>
        <p:spPr>
          <a:xfrm>
            <a:off x="1186961" y="2097593"/>
            <a:ext cx="5660571" cy="387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F14274A-B690-30DD-9499-1E079B702889}"/>
              </a:ext>
            </a:extLst>
          </p:cNvPr>
          <p:cNvSpPr/>
          <p:nvPr/>
        </p:nvSpPr>
        <p:spPr>
          <a:xfrm>
            <a:off x="5034641" y="2989384"/>
            <a:ext cx="1637044" cy="1817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B8F05F-0F13-5927-585A-FA4BE7D285BE}"/>
              </a:ext>
            </a:extLst>
          </p:cNvPr>
          <p:cNvSpPr/>
          <p:nvPr/>
        </p:nvSpPr>
        <p:spPr>
          <a:xfrm>
            <a:off x="3351543" y="2989385"/>
            <a:ext cx="1637044" cy="18170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02B6C-F25D-E5A4-8661-993235B4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PoC: </a:t>
            </a:r>
            <a:r>
              <a:rPr lang="en-US" err="1">
                <a:latin typeface="Helvetica Neue"/>
              </a:rPr>
              <a:t>Knative</a:t>
            </a:r>
            <a:r>
              <a:rPr lang="en-US">
                <a:latin typeface="Helvetica Neue"/>
              </a:rPr>
              <a:t> on Confidential Containers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23678-C2EC-80B1-EE4B-3E3D9E07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38160-117F-C122-0F8E-0E137AD0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15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D6704-EEEE-97A8-91BE-9A3A92804D6C}"/>
              </a:ext>
            </a:extLst>
          </p:cNvPr>
          <p:cNvSpPr txBox="1"/>
          <p:nvPr/>
        </p:nvSpPr>
        <p:spPr>
          <a:xfrm>
            <a:off x="2947517" y="1909187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Bare Metal Node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14A7D-88DB-ADD0-C8DE-9BFF6D917F47}"/>
              </a:ext>
            </a:extLst>
          </p:cNvPr>
          <p:cNvSpPr/>
          <p:nvPr/>
        </p:nvSpPr>
        <p:spPr>
          <a:xfrm>
            <a:off x="1475850" y="5499377"/>
            <a:ext cx="5191647" cy="2930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Host Kernel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F3BADF-4321-E064-503C-41D60EDFF2F7}"/>
              </a:ext>
            </a:extLst>
          </p:cNvPr>
          <p:cNvSpPr/>
          <p:nvPr/>
        </p:nvSpPr>
        <p:spPr>
          <a:xfrm>
            <a:off x="1530278" y="223785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393A1-AA37-3311-9AD7-460E1B3CC9FE}"/>
              </a:ext>
            </a:extLst>
          </p:cNvPr>
          <p:cNvSpPr/>
          <p:nvPr/>
        </p:nvSpPr>
        <p:spPr>
          <a:xfrm>
            <a:off x="1475848" y="307939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containerd</a:t>
            </a:r>
            <a:endParaRPr lang="en-U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6C1E1-C798-EC9C-81EC-DD94467BD77B}"/>
              </a:ext>
            </a:extLst>
          </p:cNvPr>
          <p:cNvSpPr/>
          <p:nvPr/>
        </p:nvSpPr>
        <p:spPr>
          <a:xfrm>
            <a:off x="3351543" y="4909037"/>
            <a:ext cx="3320140" cy="4772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Hypervisor (QEMU + KVM)</a:t>
            </a: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5FFB12-53E6-E8D9-EBFC-BBC712FB70C3}"/>
              </a:ext>
            </a:extLst>
          </p:cNvPr>
          <p:cNvSpPr/>
          <p:nvPr/>
        </p:nvSpPr>
        <p:spPr>
          <a:xfrm>
            <a:off x="3443651" y="4410806"/>
            <a:ext cx="1473758" cy="297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Kernel</a:t>
            </a: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8FD70F-1102-C765-B701-B1CE5F82FA56}"/>
              </a:ext>
            </a:extLst>
          </p:cNvPr>
          <p:cNvSpPr/>
          <p:nvPr/>
        </p:nvSpPr>
        <p:spPr>
          <a:xfrm>
            <a:off x="5118376" y="4410805"/>
            <a:ext cx="1473758" cy="297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Kernel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9A8A18-DC36-2002-D7D0-7C284A420060}"/>
              </a:ext>
            </a:extLst>
          </p:cNvPr>
          <p:cNvSpPr/>
          <p:nvPr/>
        </p:nvSpPr>
        <p:spPr>
          <a:xfrm>
            <a:off x="3443651" y="3937696"/>
            <a:ext cx="1473758" cy="297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 Agent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A0E279-86A4-9A03-FD10-A0EA64163AA2}"/>
              </a:ext>
            </a:extLst>
          </p:cNvPr>
          <p:cNvSpPr/>
          <p:nvPr/>
        </p:nvSpPr>
        <p:spPr>
          <a:xfrm>
            <a:off x="5118376" y="3937695"/>
            <a:ext cx="1473758" cy="297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 Agent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251955-3192-0ECB-9A46-7879AC3677DD}"/>
              </a:ext>
            </a:extLst>
          </p:cNvPr>
          <p:cNvSpPr/>
          <p:nvPr/>
        </p:nvSpPr>
        <p:spPr>
          <a:xfrm>
            <a:off x="3443652" y="3167321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7C5852-41EF-0980-C341-A8A124DB3E4F}"/>
              </a:ext>
            </a:extLst>
          </p:cNvPr>
          <p:cNvSpPr/>
          <p:nvPr/>
        </p:nvSpPr>
        <p:spPr>
          <a:xfrm>
            <a:off x="4255892" y="3167320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B8D90-1B93-ACF2-BF25-648056FEF251}"/>
              </a:ext>
            </a:extLst>
          </p:cNvPr>
          <p:cNvSpPr/>
          <p:nvPr/>
        </p:nvSpPr>
        <p:spPr>
          <a:xfrm>
            <a:off x="3443650" y="3560882"/>
            <a:ext cx="1473758" cy="297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Comp.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A32F58-28A4-7FCB-8448-12912771B308}"/>
              </a:ext>
            </a:extLst>
          </p:cNvPr>
          <p:cNvSpPr/>
          <p:nvPr/>
        </p:nvSpPr>
        <p:spPr>
          <a:xfrm>
            <a:off x="5118377" y="3167320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2176B1-9F08-F01A-A77C-61F9FD9BAD1B}"/>
              </a:ext>
            </a:extLst>
          </p:cNvPr>
          <p:cNvSpPr/>
          <p:nvPr/>
        </p:nvSpPr>
        <p:spPr>
          <a:xfrm>
            <a:off x="5930617" y="3167319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0C824C-DE82-D45D-E418-8C6225E298D8}"/>
              </a:ext>
            </a:extLst>
          </p:cNvPr>
          <p:cNvSpPr/>
          <p:nvPr/>
        </p:nvSpPr>
        <p:spPr>
          <a:xfrm>
            <a:off x="5118375" y="3560881"/>
            <a:ext cx="1473758" cy="2972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Comp.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7A0C8-F4FA-574B-AEC1-35974ABA3A38}"/>
              </a:ext>
            </a:extLst>
          </p:cNvPr>
          <p:cNvSpPr txBox="1"/>
          <p:nvPr/>
        </p:nvSpPr>
        <p:spPr>
          <a:xfrm>
            <a:off x="3621593" y="2750736"/>
            <a:ext cx="1214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C4E165-7CF9-5DAF-45E5-6C0FD3FC5D1E}"/>
              </a:ext>
            </a:extLst>
          </p:cNvPr>
          <p:cNvSpPr txBox="1"/>
          <p:nvPr/>
        </p:nvSpPr>
        <p:spPr>
          <a:xfrm>
            <a:off x="5246076" y="2750735"/>
            <a:ext cx="1214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197A43-A4DE-B689-A206-679718005BFD}"/>
              </a:ext>
            </a:extLst>
          </p:cNvPr>
          <p:cNvCxnSpPr/>
          <p:nvPr/>
        </p:nvCxnSpPr>
        <p:spPr>
          <a:xfrm flipH="1">
            <a:off x="2069647" y="2469907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3E7D01B-D1F7-F61F-E8F7-E46700B47045}"/>
              </a:ext>
            </a:extLst>
          </p:cNvPr>
          <p:cNvSpPr txBox="1"/>
          <p:nvPr/>
        </p:nvSpPr>
        <p:spPr>
          <a:xfrm>
            <a:off x="1800329" y="2545581"/>
            <a:ext cx="548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CRI</a:t>
            </a: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70DA544-12FD-26FA-FFB7-DB49E7317D0E}"/>
              </a:ext>
            </a:extLst>
          </p:cNvPr>
          <p:cNvCxnSpPr>
            <a:cxnSpLocks/>
          </p:cNvCxnSpPr>
          <p:nvPr/>
        </p:nvCxnSpPr>
        <p:spPr>
          <a:xfrm flipH="1">
            <a:off x="2061273" y="3349136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0D126D-6E95-203F-2029-0B5061BCC354}"/>
              </a:ext>
            </a:extLst>
          </p:cNvPr>
          <p:cNvCxnSpPr/>
          <p:nvPr/>
        </p:nvCxnSpPr>
        <p:spPr>
          <a:xfrm flipV="1">
            <a:off x="2750946" y="4100774"/>
            <a:ext cx="696685" cy="251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C6A839A-BE8D-9C0B-2978-4BA5549C233B}"/>
              </a:ext>
            </a:extLst>
          </p:cNvPr>
          <p:cNvSpPr/>
          <p:nvPr/>
        </p:nvSpPr>
        <p:spPr>
          <a:xfrm>
            <a:off x="1492597" y="4961374"/>
            <a:ext cx="1637044" cy="46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26C115-34F4-193B-ED6A-952D5052553D}"/>
              </a:ext>
            </a:extLst>
          </p:cNvPr>
          <p:cNvSpPr/>
          <p:nvPr/>
        </p:nvSpPr>
        <p:spPr>
          <a:xfrm>
            <a:off x="1584706" y="5147683"/>
            <a:ext cx="1486319" cy="221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 Plane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91A719-A3E0-8336-A50E-E98F0E667453}"/>
              </a:ext>
            </a:extLst>
          </p:cNvPr>
          <p:cNvSpPr txBox="1"/>
          <p:nvPr/>
        </p:nvSpPr>
        <p:spPr>
          <a:xfrm>
            <a:off x="1863131" y="4718536"/>
            <a:ext cx="942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(ns)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9796D8-C5B8-8445-0DD1-2B92492F5D06}"/>
              </a:ext>
            </a:extLst>
          </p:cNvPr>
          <p:cNvSpPr/>
          <p:nvPr/>
        </p:nvSpPr>
        <p:spPr>
          <a:xfrm>
            <a:off x="1689374" y="4356374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err="1">
                <a:solidFill>
                  <a:schemeClr val="tx1"/>
                </a:solidFill>
                <a:cs typeface="Calibri"/>
              </a:rPr>
              <a:t>runc</a:t>
            </a:r>
            <a:r>
              <a:rPr lang="en-US" sz="1200">
                <a:solidFill>
                  <a:schemeClr val="tx1"/>
                </a:solidFill>
                <a:cs typeface="Calibri"/>
              </a:rPr>
              <a:t>-shim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85BC22-967E-99BE-D323-4C2142C1883D}"/>
              </a:ext>
            </a:extLst>
          </p:cNvPr>
          <p:cNvCxnSpPr>
            <a:cxnSpLocks/>
          </p:cNvCxnSpPr>
          <p:nvPr/>
        </p:nvCxnSpPr>
        <p:spPr>
          <a:xfrm>
            <a:off x="2067971" y="3332390"/>
            <a:ext cx="286377" cy="1014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7B29F-5491-C6B0-E86D-F4A31B9BD334}"/>
              </a:ext>
            </a:extLst>
          </p:cNvPr>
          <p:cNvSpPr/>
          <p:nvPr/>
        </p:nvSpPr>
        <p:spPr>
          <a:xfrm>
            <a:off x="1475847" y="395862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kata-shim</a:t>
            </a:r>
            <a:endParaRPr lang="en-US" err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788014-8D30-E1AD-C500-C7AA228AEA1F}"/>
              </a:ext>
            </a:extLst>
          </p:cNvPr>
          <p:cNvSpPr txBox="1"/>
          <p:nvPr/>
        </p:nvSpPr>
        <p:spPr>
          <a:xfrm>
            <a:off x="1632854" y="3420623"/>
            <a:ext cx="9294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shim-v2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19AA59-A2CC-D1B9-B12F-BD7DFB400C71}"/>
              </a:ext>
            </a:extLst>
          </p:cNvPr>
          <p:cNvSpPr/>
          <p:nvPr/>
        </p:nvSpPr>
        <p:spPr>
          <a:xfrm>
            <a:off x="8484575" y="3207097"/>
            <a:ext cx="3265715" cy="13649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148B9-6653-9B10-9910-C1D1C5069D41}"/>
              </a:ext>
            </a:extLst>
          </p:cNvPr>
          <p:cNvSpPr txBox="1"/>
          <p:nvPr/>
        </p:nvSpPr>
        <p:spPr>
          <a:xfrm>
            <a:off x="9428702" y="3022878"/>
            <a:ext cx="14821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Trusted Node</a:t>
            </a: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33BF15-F27A-370B-5597-09951AF4D9A4}"/>
              </a:ext>
            </a:extLst>
          </p:cNvPr>
          <p:cNvSpPr/>
          <p:nvPr/>
        </p:nvSpPr>
        <p:spPr>
          <a:xfrm>
            <a:off x="8823706" y="3569253"/>
            <a:ext cx="259163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Key Broker Service (KBS)</a:t>
            </a: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7035A60-EDD3-BB7B-936C-E1C7881B8CED}"/>
              </a:ext>
            </a:extLst>
          </p:cNvPr>
          <p:cNvSpPr/>
          <p:nvPr/>
        </p:nvSpPr>
        <p:spPr>
          <a:xfrm>
            <a:off x="8844639" y="4063296"/>
            <a:ext cx="259163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Secrets DB</a:t>
            </a:r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71A3C05-DA90-D27F-C00B-31E57F024A1F}"/>
              </a:ext>
            </a:extLst>
          </p:cNvPr>
          <p:cNvCxnSpPr>
            <a:cxnSpLocks/>
          </p:cNvCxnSpPr>
          <p:nvPr/>
        </p:nvCxnSpPr>
        <p:spPr>
          <a:xfrm>
            <a:off x="6673989" y="3747405"/>
            <a:ext cx="2128575" cy="167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4276A79-FD38-AB93-A2FA-A9C263216399}"/>
              </a:ext>
            </a:extLst>
          </p:cNvPr>
          <p:cNvSpPr txBox="1"/>
          <p:nvPr/>
        </p:nvSpPr>
        <p:spPr>
          <a:xfrm>
            <a:off x="6950108" y="3244779"/>
            <a:ext cx="148213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Attestation</a:t>
            </a:r>
            <a:endParaRPr lang="en-US"/>
          </a:p>
          <a:p>
            <a:pPr algn="ctr"/>
            <a:r>
              <a:rPr lang="en-US">
                <a:cs typeface="Calibri"/>
              </a:rPr>
              <a:t>+ </a:t>
            </a:r>
          </a:p>
          <a:p>
            <a:pPr algn="ctr"/>
            <a:r>
              <a:rPr lang="en-US">
                <a:cs typeface="Calibri"/>
              </a:rPr>
              <a:t>Key Prov.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F46C5F-E383-3FDA-9EFF-A57344662136}"/>
              </a:ext>
            </a:extLst>
          </p:cNvPr>
          <p:cNvSpPr txBox="1"/>
          <p:nvPr/>
        </p:nvSpPr>
        <p:spPr>
          <a:xfrm>
            <a:off x="668502" y="1243508"/>
            <a:ext cx="26917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latin typeface="Miriam Fixed"/>
                <a:ea typeface="Calibri"/>
                <a:cs typeface="Calibri"/>
              </a:rPr>
              <a:t>kubectl</a:t>
            </a:r>
            <a:r>
              <a:rPr lang="en-US">
                <a:latin typeface="Miriam Fixed"/>
                <a:ea typeface="Calibri"/>
                <a:cs typeface="Calibri"/>
              </a:rPr>
              <a:t> apply ...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77EED48-9880-253F-1794-9746A3E5F56D}"/>
              </a:ext>
            </a:extLst>
          </p:cNvPr>
          <p:cNvCxnSpPr>
            <a:cxnSpLocks/>
          </p:cNvCxnSpPr>
          <p:nvPr/>
        </p:nvCxnSpPr>
        <p:spPr>
          <a:xfrm flipH="1">
            <a:off x="2060297" y="1605060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@confidential-containers">
            <a:extLst>
              <a:ext uri="{FF2B5EF4-FFF2-40B4-BE49-F238E27FC236}">
                <a16:creationId xmlns:a16="http://schemas.microsoft.com/office/drawing/2014/main" id="{834B5FC0-6886-5A23-6FA9-F8E51E87C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175" y="1096176"/>
            <a:ext cx="1199017" cy="1175539"/>
          </a:xfrm>
          <a:prstGeom prst="rect">
            <a:avLst/>
          </a:prstGeom>
          <a:ln>
            <a:noFill/>
          </a:ln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AF12B3F-B789-1B93-C02A-F64636A9FD5B}"/>
              </a:ext>
            </a:extLst>
          </p:cNvPr>
          <p:cNvSpPr txBox="1"/>
          <p:nvPr/>
        </p:nvSpPr>
        <p:spPr>
          <a:xfrm>
            <a:off x="7692586" y="2316294"/>
            <a:ext cx="432581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https://github.com/confidential-containers</a:t>
            </a:r>
            <a:endParaRPr lang="en-US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56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3" grpId="0" animBg="1"/>
      <p:bldP spid="6" grpId="0" animBg="1"/>
      <p:bldP spid="29" grpId="0" animBg="1"/>
      <p:bldP spid="2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3" grpId="0" animBg="1"/>
      <p:bldP spid="38" grpId="0" animBg="1"/>
      <p:bldP spid="39" grpId="0" animBg="1"/>
      <p:bldP spid="37" grpId="0" animBg="1"/>
      <p:bldP spid="41" grpId="0" animBg="1"/>
      <p:bldP spid="14" grpId="0" animBg="1"/>
      <p:bldP spid="35" grpId="0" animBg="1"/>
      <p:bldP spid="21" grpId="0" animBg="1"/>
      <p:bldP spid="24" grpId="0" animBg="1"/>
      <p:bldP spid="43" grpId="0" animBg="1"/>
      <p:bldP spid="44" grpId="0" animBg="1"/>
      <p:bldP spid="46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92C48F-4F45-3995-E3C7-09146395F86D}"/>
              </a:ext>
            </a:extLst>
          </p:cNvPr>
          <p:cNvSpPr/>
          <p:nvPr/>
        </p:nvSpPr>
        <p:spPr>
          <a:xfrm>
            <a:off x="462642" y="1809425"/>
            <a:ext cx="3935604" cy="41651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02B6C-F25D-E5A4-8661-993235B4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PoC: Attestation of </a:t>
            </a:r>
            <a:r>
              <a:rPr lang="en-US" err="1">
                <a:latin typeface="Helvetica Neue"/>
              </a:rPr>
              <a:t>Knative</a:t>
            </a:r>
            <a:r>
              <a:rPr lang="en-US">
                <a:latin typeface="Helvetica Neue"/>
              </a:rPr>
              <a:t> on </a:t>
            </a:r>
            <a:r>
              <a:rPr lang="en-US" err="1">
                <a:latin typeface="Helvetica Neue"/>
              </a:rPr>
              <a:t>CoCo</a:t>
            </a:r>
            <a:r>
              <a:rPr lang="en-US">
                <a:latin typeface="Helvetica Neue"/>
              </a:rPr>
              <a:t>  (AMD SEV)</a:t>
            </a:r>
            <a:endParaRPr lang="en-US" err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23678-C2EC-80B1-EE4B-3E3D9E07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38160-117F-C122-0F8E-0E137AD0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16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D6704-EEEE-97A8-91BE-9A3A92804D6C}"/>
              </a:ext>
            </a:extLst>
          </p:cNvPr>
          <p:cNvSpPr txBox="1"/>
          <p:nvPr/>
        </p:nvSpPr>
        <p:spPr>
          <a:xfrm>
            <a:off x="1335388" y="1598335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Bare Metal Node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14A7D-88DB-ADD0-C8DE-9BFF6D917F47}"/>
              </a:ext>
            </a:extLst>
          </p:cNvPr>
          <p:cNvSpPr/>
          <p:nvPr/>
        </p:nvSpPr>
        <p:spPr>
          <a:xfrm>
            <a:off x="764091" y="5499377"/>
            <a:ext cx="3495989" cy="2930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Host Kernel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F3BADF-4321-E064-503C-41D60EDFF2F7}"/>
              </a:ext>
            </a:extLst>
          </p:cNvPr>
          <p:cNvSpPr/>
          <p:nvPr/>
        </p:nvSpPr>
        <p:spPr>
          <a:xfrm>
            <a:off x="671981" y="223785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393A1-AA37-3311-9AD7-460E1B3CC9FE}"/>
              </a:ext>
            </a:extLst>
          </p:cNvPr>
          <p:cNvSpPr/>
          <p:nvPr/>
        </p:nvSpPr>
        <p:spPr>
          <a:xfrm>
            <a:off x="751529" y="307939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containerd</a:t>
            </a:r>
            <a:endParaRPr lang="en-U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6C1E1-C798-EC9C-81EC-DD94467BD77B}"/>
              </a:ext>
            </a:extLst>
          </p:cNvPr>
          <p:cNvSpPr/>
          <p:nvPr/>
        </p:nvSpPr>
        <p:spPr>
          <a:xfrm>
            <a:off x="2564422" y="4904851"/>
            <a:ext cx="1641228" cy="481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QEMU + KVM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197A43-A4DE-B689-A206-679718005BFD}"/>
              </a:ext>
            </a:extLst>
          </p:cNvPr>
          <p:cNvCxnSpPr/>
          <p:nvPr/>
        </p:nvCxnSpPr>
        <p:spPr>
          <a:xfrm flipH="1">
            <a:off x="1295086" y="2469907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3E7D01B-D1F7-F61F-E8F7-E46700B47045}"/>
              </a:ext>
            </a:extLst>
          </p:cNvPr>
          <p:cNvSpPr txBox="1"/>
          <p:nvPr/>
        </p:nvSpPr>
        <p:spPr>
          <a:xfrm>
            <a:off x="1076010" y="2545581"/>
            <a:ext cx="548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CRI</a:t>
            </a: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70DA544-12FD-26FA-FFB7-DB49E7317D0E}"/>
              </a:ext>
            </a:extLst>
          </p:cNvPr>
          <p:cNvCxnSpPr>
            <a:cxnSpLocks/>
          </p:cNvCxnSpPr>
          <p:nvPr/>
        </p:nvCxnSpPr>
        <p:spPr>
          <a:xfrm flipH="1">
            <a:off x="1290899" y="3349136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C6A839A-BE8D-9C0B-2978-4BA5549C233B}"/>
              </a:ext>
            </a:extLst>
          </p:cNvPr>
          <p:cNvSpPr/>
          <p:nvPr/>
        </p:nvSpPr>
        <p:spPr>
          <a:xfrm>
            <a:off x="646861" y="4961374"/>
            <a:ext cx="1637044" cy="46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26C115-34F4-193B-ED6A-952D5052553D}"/>
              </a:ext>
            </a:extLst>
          </p:cNvPr>
          <p:cNvSpPr/>
          <p:nvPr/>
        </p:nvSpPr>
        <p:spPr>
          <a:xfrm>
            <a:off x="734783" y="5147683"/>
            <a:ext cx="1486319" cy="221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 Plane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91A719-A3E0-8336-A50E-E98F0E667453}"/>
              </a:ext>
            </a:extLst>
          </p:cNvPr>
          <p:cNvSpPr txBox="1"/>
          <p:nvPr/>
        </p:nvSpPr>
        <p:spPr>
          <a:xfrm>
            <a:off x="996460" y="4718536"/>
            <a:ext cx="942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(ns)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9796D8-C5B8-8445-0DD1-2B92492F5D06}"/>
              </a:ext>
            </a:extLst>
          </p:cNvPr>
          <p:cNvSpPr/>
          <p:nvPr/>
        </p:nvSpPr>
        <p:spPr>
          <a:xfrm>
            <a:off x="965055" y="4356374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err="1">
                <a:solidFill>
                  <a:schemeClr val="tx1"/>
                </a:solidFill>
                <a:cs typeface="Calibri"/>
              </a:rPr>
              <a:t>runc</a:t>
            </a:r>
            <a:r>
              <a:rPr lang="en-US" sz="1200">
                <a:solidFill>
                  <a:schemeClr val="tx1"/>
                </a:solidFill>
                <a:cs typeface="Calibri"/>
              </a:rPr>
              <a:t>-shim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85BC22-967E-99BE-D323-4C2142C1883D}"/>
              </a:ext>
            </a:extLst>
          </p:cNvPr>
          <p:cNvCxnSpPr>
            <a:cxnSpLocks/>
          </p:cNvCxnSpPr>
          <p:nvPr/>
        </p:nvCxnSpPr>
        <p:spPr>
          <a:xfrm>
            <a:off x="1297597" y="3332390"/>
            <a:ext cx="286377" cy="1014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7B29F-5491-C6B0-E86D-F4A31B9BD334}"/>
              </a:ext>
            </a:extLst>
          </p:cNvPr>
          <p:cNvSpPr/>
          <p:nvPr/>
        </p:nvSpPr>
        <p:spPr>
          <a:xfrm>
            <a:off x="634297" y="395862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kata-shim</a:t>
            </a:r>
            <a:endParaRPr lang="en-US" err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788014-8D30-E1AD-C500-C7AA228AEA1F}"/>
              </a:ext>
            </a:extLst>
          </p:cNvPr>
          <p:cNvSpPr txBox="1"/>
          <p:nvPr/>
        </p:nvSpPr>
        <p:spPr>
          <a:xfrm>
            <a:off x="908535" y="3420623"/>
            <a:ext cx="9294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shim-v2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19AA59-A2CC-D1B9-B12F-BD7DFB400C71}"/>
              </a:ext>
            </a:extLst>
          </p:cNvPr>
          <p:cNvSpPr/>
          <p:nvPr/>
        </p:nvSpPr>
        <p:spPr>
          <a:xfrm>
            <a:off x="6160893" y="2470218"/>
            <a:ext cx="2214825" cy="1369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148B9-6653-9B10-9910-C1D1C5069D41}"/>
              </a:ext>
            </a:extLst>
          </p:cNvPr>
          <p:cNvSpPr txBox="1"/>
          <p:nvPr/>
        </p:nvSpPr>
        <p:spPr>
          <a:xfrm>
            <a:off x="6296967" y="2285999"/>
            <a:ext cx="18966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Trusted Node (RP)</a:t>
            </a: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33BF15-F27A-370B-5597-09951AF4D9A4}"/>
              </a:ext>
            </a:extLst>
          </p:cNvPr>
          <p:cNvSpPr/>
          <p:nvPr/>
        </p:nvSpPr>
        <p:spPr>
          <a:xfrm>
            <a:off x="6500024" y="2782133"/>
            <a:ext cx="653143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KBS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F372F-6CB4-74E8-A8E2-6B788C68AC1D}"/>
              </a:ext>
            </a:extLst>
          </p:cNvPr>
          <p:cNvSpPr/>
          <p:nvPr/>
        </p:nvSpPr>
        <p:spPr>
          <a:xfrm>
            <a:off x="8945123" y="2152019"/>
            <a:ext cx="2742364" cy="1059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AutoNum type="arabicPeriod"/>
            </a:pPr>
            <a:endParaRPr lang="en-US" sz="120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62288-C293-B3A5-4C16-A413C3D5E9E0}"/>
              </a:ext>
            </a:extLst>
          </p:cNvPr>
          <p:cNvSpPr txBox="1"/>
          <p:nvPr/>
        </p:nvSpPr>
        <p:spPr>
          <a:xfrm>
            <a:off x="9277976" y="1494691"/>
            <a:ext cx="22483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Secure Boot Protocol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35025-A19C-D1D1-8CC6-C58A248284CF}"/>
              </a:ext>
            </a:extLst>
          </p:cNvPr>
          <p:cNvSpPr txBox="1"/>
          <p:nvPr/>
        </p:nvSpPr>
        <p:spPr>
          <a:xfrm>
            <a:off x="9667349" y="2009668"/>
            <a:ext cx="14737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Ahead-of-Time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CE164-8F86-4A79-11F5-9B8F1FB5CFEB}"/>
              </a:ext>
            </a:extLst>
          </p:cNvPr>
          <p:cNvSpPr txBox="1"/>
          <p:nvPr/>
        </p:nvSpPr>
        <p:spPr>
          <a:xfrm>
            <a:off x="5547525" y="5714998"/>
            <a:ext cx="14151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cs typeface="Calibri" panose="020F0502020204030204"/>
              </a:rPr>
              <a:t>User</a:t>
            </a:r>
            <a:endParaRPr lang="en-US"/>
          </a:p>
          <a:p>
            <a:pPr algn="ctr"/>
            <a:r>
              <a:rPr lang="en-US" sz="1400">
                <a:cs typeface="Calibri" panose="020F0502020204030204"/>
              </a:rPr>
              <a:t>(Guest Owner)</a:t>
            </a:r>
          </a:p>
        </p:txBody>
      </p:sp>
      <p:pic>
        <p:nvPicPr>
          <p:cNvPr id="17" name="Picture 16" descr="User - Free social icons">
            <a:extLst>
              <a:ext uri="{FF2B5EF4-FFF2-40B4-BE49-F238E27FC236}">
                <a16:creationId xmlns:a16="http://schemas.microsoft.com/office/drawing/2014/main" id="{456AE082-4E17-16ED-965B-6F9ED005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587" y="4829069"/>
            <a:ext cx="767025" cy="7628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DC75EA-8FCA-41B9-6D5A-EA1C66A99468}"/>
              </a:ext>
            </a:extLst>
          </p:cNvPr>
          <p:cNvSpPr txBox="1"/>
          <p:nvPr/>
        </p:nvSpPr>
        <p:spPr>
          <a:xfrm>
            <a:off x="9026768" y="2405323"/>
            <a:ext cx="2575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Generate launch measurement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Encrypt private container images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Sign all container images</a:t>
            </a:r>
            <a:endParaRPr lang="en-US"/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F200BB64-370D-925C-A625-C209D450911C}"/>
              </a:ext>
            </a:extLst>
          </p:cNvPr>
          <p:cNvSpPr/>
          <p:nvPr/>
        </p:nvSpPr>
        <p:spPr>
          <a:xfrm>
            <a:off x="6904054" y="3267807"/>
            <a:ext cx="1109506" cy="30145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Launch SHA</a:t>
            </a:r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AAF3211-71FD-045F-ACF0-8A1BB15EBBC1}"/>
              </a:ext>
            </a:extLst>
          </p:cNvPr>
          <p:cNvCxnSpPr/>
          <p:nvPr/>
        </p:nvCxnSpPr>
        <p:spPr>
          <a:xfrm flipH="1" flipV="1">
            <a:off x="7537623" y="3568527"/>
            <a:ext cx="2512" cy="8482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8B1F20-CFF1-867A-01DB-1DCA6418BD9A}"/>
              </a:ext>
            </a:extLst>
          </p:cNvPr>
          <p:cNvCxnSpPr>
            <a:cxnSpLocks/>
          </p:cNvCxnSpPr>
          <p:nvPr/>
        </p:nvCxnSpPr>
        <p:spPr>
          <a:xfrm>
            <a:off x="6627409" y="5191332"/>
            <a:ext cx="671564" cy="16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Folded Corner 28">
            <a:extLst>
              <a:ext uri="{FF2B5EF4-FFF2-40B4-BE49-F238E27FC236}">
                <a16:creationId xmlns:a16="http://schemas.microsoft.com/office/drawing/2014/main" id="{1E691236-98E7-3704-EA8B-B821B158DFA4}"/>
              </a:ext>
            </a:extLst>
          </p:cNvPr>
          <p:cNvSpPr/>
          <p:nvPr/>
        </p:nvSpPr>
        <p:spPr>
          <a:xfrm>
            <a:off x="7042219" y="4423368"/>
            <a:ext cx="1616110" cy="119324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SEV Version: …</a:t>
            </a:r>
          </a:p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OVMF Image: …</a:t>
            </a:r>
          </a:p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Kernel Image: …</a:t>
            </a:r>
          </a:p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Kernel CMD: …</a:t>
            </a:r>
          </a:p>
          <a:p>
            <a:r>
              <a:rPr lang="en-US" sz="1100" err="1">
                <a:solidFill>
                  <a:schemeClr val="tx1"/>
                </a:solidFill>
                <a:latin typeface="Miriam Fixed"/>
                <a:cs typeface="Calibri"/>
              </a:rPr>
              <a:t>initrd</a:t>
            </a:r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: 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6966DF-0099-689B-9E1E-DFDADC5B1470}"/>
              </a:ext>
            </a:extLst>
          </p:cNvPr>
          <p:cNvSpPr/>
          <p:nvPr/>
        </p:nvSpPr>
        <p:spPr>
          <a:xfrm>
            <a:off x="4662013" y="1465382"/>
            <a:ext cx="2210639" cy="682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148CAB-6276-1735-DFAD-42BA1B87A758}"/>
              </a:ext>
            </a:extLst>
          </p:cNvPr>
          <p:cNvSpPr txBox="1"/>
          <p:nvPr/>
        </p:nvSpPr>
        <p:spPr>
          <a:xfrm>
            <a:off x="4798087" y="1289536"/>
            <a:ext cx="18966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Container Registry</a:t>
            </a:r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1AAB267-1455-E79C-B78E-1C6B97B4E150}"/>
              </a:ext>
            </a:extLst>
          </p:cNvPr>
          <p:cNvSpPr/>
          <p:nvPr/>
        </p:nvSpPr>
        <p:spPr>
          <a:xfrm>
            <a:off x="4754124" y="4209837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ECB721-996F-DF3B-D34D-0B608951442A}"/>
              </a:ext>
            </a:extLst>
          </p:cNvPr>
          <p:cNvSpPr/>
          <p:nvPr/>
        </p:nvSpPr>
        <p:spPr>
          <a:xfrm>
            <a:off x="5541243" y="4209836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pic>
        <p:nvPicPr>
          <p:cNvPr id="51" name="Graphic 50" descr="Key with solid fill">
            <a:extLst>
              <a:ext uri="{FF2B5EF4-FFF2-40B4-BE49-F238E27FC236}">
                <a16:creationId xmlns:a16="http://schemas.microsoft.com/office/drawing/2014/main" id="{128046A1-2883-26DD-9F0D-E1A11D928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04656" y="4127361"/>
            <a:ext cx="349181" cy="361741"/>
          </a:xfrm>
          <a:prstGeom prst="rect">
            <a:avLst/>
          </a:prstGeom>
        </p:spPr>
      </p:pic>
      <p:pic>
        <p:nvPicPr>
          <p:cNvPr id="52" name="Graphic 51" descr="Key with solid fill">
            <a:extLst>
              <a:ext uri="{FF2B5EF4-FFF2-40B4-BE49-F238E27FC236}">
                <a16:creationId xmlns:a16="http://schemas.microsoft.com/office/drawing/2014/main" id="{F312D088-10D6-986D-6719-555C1BC95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96128" y="3089031"/>
            <a:ext cx="349181" cy="361741"/>
          </a:xfrm>
          <a:prstGeom prst="rect">
            <a:avLst/>
          </a:prstGeom>
        </p:spPr>
      </p:pic>
      <p:pic>
        <p:nvPicPr>
          <p:cNvPr id="53" name="Graphic 52" descr="Signature with solid fill">
            <a:extLst>
              <a:ext uri="{FF2B5EF4-FFF2-40B4-BE49-F238E27FC236}">
                <a16:creationId xmlns:a16="http://schemas.microsoft.com/office/drawing/2014/main" id="{DAF738E6-5AA2-9C92-44A0-F7933125AF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74064" y="4098053"/>
            <a:ext cx="324060" cy="324060"/>
          </a:xfrm>
          <a:prstGeom prst="rect">
            <a:avLst/>
          </a:prstGeom>
        </p:spPr>
      </p:pic>
      <p:pic>
        <p:nvPicPr>
          <p:cNvPr id="54" name="Graphic 53" descr="Signature with solid fill">
            <a:extLst>
              <a:ext uri="{FF2B5EF4-FFF2-40B4-BE49-F238E27FC236}">
                <a16:creationId xmlns:a16="http://schemas.microsoft.com/office/drawing/2014/main" id="{91DE0485-1DA9-E9C8-04E7-DA82585FE2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98866" y="4089679"/>
            <a:ext cx="324060" cy="324060"/>
          </a:xfrm>
          <a:prstGeom prst="rect">
            <a:avLst/>
          </a:prstGeom>
        </p:spPr>
      </p:pic>
      <p:pic>
        <p:nvPicPr>
          <p:cNvPr id="55" name="Graphic 54" descr="Signature with solid fill">
            <a:extLst>
              <a:ext uri="{FF2B5EF4-FFF2-40B4-BE49-F238E27FC236}">
                <a16:creationId xmlns:a16="http://schemas.microsoft.com/office/drawing/2014/main" id="{4718EC29-E54C-6935-52B8-3F53B8DF7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54261" y="3449096"/>
            <a:ext cx="324060" cy="32406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C5B6571-F3CC-106A-46B4-E904D2791B4B}"/>
              </a:ext>
            </a:extLst>
          </p:cNvPr>
          <p:cNvSpPr/>
          <p:nvPr/>
        </p:nvSpPr>
        <p:spPr>
          <a:xfrm>
            <a:off x="4952579" y="1758039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D4E40A-1861-947E-9B25-92D0FDD819C1}"/>
              </a:ext>
            </a:extLst>
          </p:cNvPr>
          <p:cNvSpPr/>
          <p:nvPr/>
        </p:nvSpPr>
        <p:spPr>
          <a:xfrm>
            <a:off x="5739698" y="1758038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pic>
        <p:nvPicPr>
          <p:cNvPr id="61" name="Graphic 60" descr="Key with solid fill">
            <a:extLst>
              <a:ext uri="{FF2B5EF4-FFF2-40B4-BE49-F238E27FC236}">
                <a16:creationId xmlns:a16="http://schemas.microsoft.com/office/drawing/2014/main" id="{BDB1EEEA-0FF6-7C49-1FE6-EADB0AE2E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3111" y="1675563"/>
            <a:ext cx="349181" cy="361741"/>
          </a:xfrm>
          <a:prstGeom prst="rect">
            <a:avLst/>
          </a:prstGeom>
        </p:spPr>
      </p:pic>
      <p:pic>
        <p:nvPicPr>
          <p:cNvPr id="63" name="Graphic 62" descr="Signature with solid fill">
            <a:extLst>
              <a:ext uri="{FF2B5EF4-FFF2-40B4-BE49-F238E27FC236}">
                <a16:creationId xmlns:a16="http://schemas.microsoft.com/office/drawing/2014/main" id="{51728D05-179C-EBEF-358C-61BBEA568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2519" y="1646255"/>
            <a:ext cx="324060" cy="324060"/>
          </a:xfrm>
          <a:prstGeom prst="rect">
            <a:avLst/>
          </a:prstGeom>
        </p:spPr>
      </p:pic>
      <p:pic>
        <p:nvPicPr>
          <p:cNvPr id="65" name="Graphic 64" descr="Signature with solid fill">
            <a:extLst>
              <a:ext uri="{FF2B5EF4-FFF2-40B4-BE49-F238E27FC236}">
                <a16:creationId xmlns:a16="http://schemas.microsoft.com/office/drawing/2014/main" id="{27A43EE9-982E-6F47-451A-339915F3E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97321" y="1637881"/>
            <a:ext cx="324060" cy="3240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4FDD9FB-0E98-1885-C3DA-3B8D9C676587}"/>
              </a:ext>
            </a:extLst>
          </p:cNvPr>
          <p:cNvSpPr/>
          <p:nvPr/>
        </p:nvSpPr>
        <p:spPr>
          <a:xfrm>
            <a:off x="2554805" y="2045243"/>
            <a:ext cx="1650218" cy="3038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AMD PSP</a:t>
            </a:r>
          </a:p>
        </p:txBody>
      </p:sp>
      <p:pic>
        <p:nvPicPr>
          <p:cNvPr id="22" name="Graphic 21" descr="Lock with solid fill">
            <a:extLst>
              <a:ext uri="{FF2B5EF4-FFF2-40B4-BE49-F238E27FC236}">
                <a16:creationId xmlns:a16="http://schemas.microsoft.com/office/drawing/2014/main" id="{428B13EE-6B72-D8B1-7183-2CE0967A26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7033" y="2069554"/>
            <a:ext cx="259922" cy="25524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3EEE1A-F5C8-C7C1-AE8F-351721598F97}"/>
              </a:ext>
            </a:extLst>
          </p:cNvPr>
          <p:cNvCxnSpPr/>
          <p:nvPr/>
        </p:nvCxnSpPr>
        <p:spPr>
          <a:xfrm>
            <a:off x="8743405" y="1247503"/>
            <a:ext cx="69669" cy="537754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09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31" grpId="0" animBg="1"/>
      <p:bldP spid="29" grpId="0" animBg="1"/>
      <p:bldP spid="29" grpId="1" animBg="1"/>
      <p:bldP spid="49" grpId="0" animBg="1"/>
      <p:bldP spid="49" grpId="1" animBg="1"/>
      <p:bldP spid="50" grpId="0" animBg="1"/>
      <p:bldP spid="50" grpId="1" animBg="1"/>
      <p:bldP spid="57" grpId="0" animBg="1"/>
      <p:bldP spid="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92C48F-4F45-3995-E3C7-09146395F86D}"/>
              </a:ext>
            </a:extLst>
          </p:cNvPr>
          <p:cNvSpPr/>
          <p:nvPr/>
        </p:nvSpPr>
        <p:spPr>
          <a:xfrm>
            <a:off x="462642" y="1809424"/>
            <a:ext cx="3935604" cy="41651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B8F05F-0F13-5927-585A-FA4BE7D285BE}"/>
              </a:ext>
            </a:extLst>
          </p:cNvPr>
          <p:cNvSpPr/>
          <p:nvPr/>
        </p:nvSpPr>
        <p:spPr>
          <a:xfrm>
            <a:off x="2564422" y="2616759"/>
            <a:ext cx="1641230" cy="218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02B6C-F25D-E5A4-8661-993235B4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56920"/>
            <a:r>
              <a:rPr lang="en-US">
                <a:latin typeface="Helvetica Neue"/>
              </a:rPr>
              <a:t>PoC: Attestation of </a:t>
            </a:r>
            <a:r>
              <a:rPr lang="en-US" err="1">
                <a:latin typeface="Helvetica Neue"/>
              </a:rPr>
              <a:t>Knative</a:t>
            </a:r>
            <a:r>
              <a:rPr lang="en-US">
                <a:latin typeface="Helvetica Neue"/>
              </a:rPr>
              <a:t> on </a:t>
            </a:r>
            <a:r>
              <a:rPr lang="en-US" err="1">
                <a:latin typeface="Helvetica Neue"/>
              </a:rPr>
              <a:t>CoCo</a:t>
            </a:r>
            <a:r>
              <a:rPr lang="en-US">
                <a:latin typeface="Helvetica Neue"/>
              </a:rPr>
              <a:t>  (AMD SEV)</a:t>
            </a:r>
            <a:endParaRPr lang="en-US" b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23678-C2EC-80B1-EE4B-3E3D9E07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38160-117F-C122-0F8E-0E137AD0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17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D6704-EEEE-97A8-91BE-9A3A92804D6C}"/>
              </a:ext>
            </a:extLst>
          </p:cNvPr>
          <p:cNvSpPr txBox="1"/>
          <p:nvPr/>
        </p:nvSpPr>
        <p:spPr>
          <a:xfrm>
            <a:off x="1330713" y="1598335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Bare Metal Node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14A7D-88DB-ADD0-C8DE-9BFF6D917F47}"/>
              </a:ext>
            </a:extLst>
          </p:cNvPr>
          <p:cNvSpPr/>
          <p:nvPr/>
        </p:nvSpPr>
        <p:spPr>
          <a:xfrm>
            <a:off x="764091" y="5499377"/>
            <a:ext cx="3495989" cy="2930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Host Kernel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F3BADF-4321-E064-503C-41D60EDFF2F7}"/>
              </a:ext>
            </a:extLst>
          </p:cNvPr>
          <p:cNvSpPr/>
          <p:nvPr/>
        </p:nvSpPr>
        <p:spPr>
          <a:xfrm>
            <a:off x="671981" y="223785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393A1-AA37-3311-9AD7-460E1B3CC9FE}"/>
              </a:ext>
            </a:extLst>
          </p:cNvPr>
          <p:cNvSpPr/>
          <p:nvPr/>
        </p:nvSpPr>
        <p:spPr>
          <a:xfrm>
            <a:off x="751529" y="307939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containerd</a:t>
            </a:r>
            <a:endParaRPr lang="en-U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6C1E1-C798-EC9C-81EC-DD94467BD77B}"/>
              </a:ext>
            </a:extLst>
          </p:cNvPr>
          <p:cNvSpPr/>
          <p:nvPr/>
        </p:nvSpPr>
        <p:spPr>
          <a:xfrm>
            <a:off x="2564422" y="4904851"/>
            <a:ext cx="1641228" cy="481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QEMU + KVM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5FFB12-53E6-E8D9-EBFC-BBC712FB70C3}"/>
              </a:ext>
            </a:extLst>
          </p:cNvPr>
          <p:cNvSpPr/>
          <p:nvPr/>
        </p:nvSpPr>
        <p:spPr>
          <a:xfrm>
            <a:off x="2652343" y="4088421"/>
            <a:ext cx="1473758" cy="297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Kernel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9A8A18-DC36-2002-D7D0-7C284A420060}"/>
              </a:ext>
            </a:extLst>
          </p:cNvPr>
          <p:cNvSpPr/>
          <p:nvPr/>
        </p:nvSpPr>
        <p:spPr>
          <a:xfrm>
            <a:off x="2652343" y="3719982"/>
            <a:ext cx="1473758" cy="297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 Agent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251955-3192-0ECB-9A46-7879AC3677DD}"/>
              </a:ext>
            </a:extLst>
          </p:cNvPr>
          <p:cNvSpPr/>
          <p:nvPr/>
        </p:nvSpPr>
        <p:spPr>
          <a:xfrm>
            <a:off x="2652344" y="2928673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7C5852-41EF-0980-C341-A8A124DB3E4F}"/>
              </a:ext>
            </a:extLst>
          </p:cNvPr>
          <p:cNvSpPr/>
          <p:nvPr/>
        </p:nvSpPr>
        <p:spPr>
          <a:xfrm>
            <a:off x="3439463" y="2928672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B8D90-1B93-ACF2-BF25-648056FEF251}"/>
              </a:ext>
            </a:extLst>
          </p:cNvPr>
          <p:cNvSpPr/>
          <p:nvPr/>
        </p:nvSpPr>
        <p:spPr>
          <a:xfrm>
            <a:off x="2652342" y="3343167"/>
            <a:ext cx="590341" cy="3056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KBC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7A0C8-F4FA-574B-AEC1-35974ABA3A38}"/>
              </a:ext>
            </a:extLst>
          </p:cNvPr>
          <p:cNvSpPr txBox="1"/>
          <p:nvPr/>
        </p:nvSpPr>
        <p:spPr>
          <a:xfrm>
            <a:off x="2780043" y="2432538"/>
            <a:ext cx="121417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197A43-A4DE-B689-A206-679718005BFD}"/>
              </a:ext>
            </a:extLst>
          </p:cNvPr>
          <p:cNvCxnSpPr/>
          <p:nvPr/>
        </p:nvCxnSpPr>
        <p:spPr>
          <a:xfrm flipH="1">
            <a:off x="1295086" y="2469907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3E7D01B-D1F7-F61F-E8F7-E46700B47045}"/>
              </a:ext>
            </a:extLst>
          </p:cNvPr>
          <p:cNvSpPr txBox="1"/>
          <p:nvPr/>
        </p:nvSpPr>
        <p:spPr>
          <a:xfrm>
            <a:off x="1076010" y="2545581"/>
            <a:ext cx="548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CRI</a:t>
            </a: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70DA544-12FD-26FA-FFB7-DB49E7317D0E}"/>
              </a:ext>
            </a:extLst>
          </p:cNvPr>
          <p:cNvCxnSpPr>
            <a:cxnSpLocks/>
          </p:cNvCxnSpPr>
          <p:nvPr/>
        </p:nvCxnSpPr>
        <p:spPr>
          <a:xfrm flipH="1">
            <a:off x="1290899" y="3349136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0D126D-6E95-203F-2029-0B5061BCC354}"/>
              </a:ext>
            </a:extLst>
          </p:cNvPr>
          <p:cNvCxnSpPr/>
          <p:nvPr/>
        </p:nvCxnSpPr>
        <p:spPr>
          <a:xfrm flipV="1">
            <a:off x="1951265" y="3958423"/>
            <a:ext cx="696685" cy="1448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C6A839A-BE8D-9C0B-2978-4BA5549C233B}"/>
              </a:ext>
            </a:extLst>
          </p:cNvPr>
          <p:cNvSpPr/>
          <p:nvPr/>
        </p:nvSpPr>
        <p:spPr>
          <a:xfrm>
            <a:off x="646861" y="4961374"/>
            <a:ext cx="1637044" cy="46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26C115-34F4-193B-ED6A-952D5052553D}"/>
              </a:ext>
            </a:extLst>
          </p:cNvPr>
          <p:cNvSpPr/>
          <p:nvPr/>
        </p:nvSpPr>
        <p:spPr>
          <a:xfrm>
            <a:off x="734783" y="5147683"/>
            <a:ext cx="1486319" cy="221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 Plane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91A719-A3E0-8336-A50E-E98F0E667453}"/>
              </a:ext>
            </a:extLst>
          </p:cNvPr>
          <p:cNvSpPr txBox="1"/>
          <p:nvPr/>
        </p:nvSpPr>
        <p:spPr>
          <a:xfrm>
            <a:off x="996460" y="4718536"/>
            <a:ext cx="942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(ns)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9796D8-C5B8-8445-0DD1-2B92492F5D06}"/>
              </a:ext>
            </a:extLst>
          </p:cNvPr>
          <p:cNvSpPr/>
          <p:nvPr/>
        </p:nvSpPr>
        <p:spPr>
          <a:xfrm>
            <a:off x="965055" y="4356374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err="1">
                <a:solidFill>
                  <a:schemeClr val="tx1"/>
                </a:solidFill>
                <a:cs typeface="Calibri"/>
              </a:rPr>
              <a:t>runc</a:t>
            </a:r>
            <a:r>
              <a:rPr lang="en-US" sz="1200">
                <a:solidFill>
                  <a:schemeClr val="tx1"/>
                </a:solidFill>
                <a:cs typeface="Calibri"/>
              </a:rPr>
              <a:t>-shim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85BC22-967E-99BE-D323-4C2142C1883D}"/>
              </a:ext>
            </a:extLst>
          </p:cNvPr>
          <p:cNvCxnSpPr>
            <a:cxnSpLocks/>
          </p:cNvCxnSpPr>
          <p:nvPr/>
        </p:nvCxnSpPr>
        <p:spPr>
          <a:xfrm>
            <a:off x="1297597" y="3332390"/>
            <a:ext cx="286377" cy="1014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7B29F-5491-C6B0-E86D-F4A31B9BD334}"/>
              </a:ext>
            </a:extLst>
          </p:cNvPr>
          <p:cNvSpPr/>
          <p:nvPr/>
        </p:nvSpPr>
        <p:spPr>
          <a:xfrm>
            <a:off x="634297" y="395862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kata-shim</a:t>
            </a:r>
            <a:endParaRPr lang="en-US" err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788014-8D30-E1AD-C500-C7AA228AEA1F}"/>
              </a:ext>
            </a:extLst>
          </p:cNvPr>
          <p:cNvSpPr txBox="1"/>
          <p:nvPr/>
        </p:nvSpPr>
        <p:spPr>
          <a:xfrm>
            <a:off x="908535" y="3420623"/>
            <a:ext cx="9294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shim-v2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19AA59-A2CC-D1B9-B12F-BD7DFB400C71}"/>
              </a:ext>
            </a:extLst>
          </p:cNvPr>
          <p:cNvSpPr/>
          <p:nvPr/>
        </p:nvSpPr>
        <p:spPr>
          <a:xfrm>
            <a:off x="6160893" y="2470218"/>
            <a:ext cx="2214825" cy="1369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148B9-6653-9B10-9910-C1D1C5069D41}"/>
              </a:ext>
            </a:extLst>
          </p:cNvPr>
          <p:cNvSpPr txBox="1"/>
          <p:nvPr/>
        </p:nvSpPr>
        <p:spPr>
          <a:xfrm>
            <a:off x="6296967" y="2285999"/>
            <a:ext cx="18966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Trusted Node (RP)</a:t>
            </a: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733BF15-F27A-370B-5597-09951AF4D9A4}"/>
              </a:ext>
            </a:extLst>
          </p:cNvPr>
          <p:cNvSpPr/>
          <p:nvPr/>
        </p:nvSpPr>
        <p:spPr>
          <a:xfrm>
            <a:off x="6500024" y="2782133"/>
            <a:ext cx="653143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KBS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5F372F-6CB4-74E8-A8E2-6B788C68AC1D}"/>
              </a:ext>
            </a:extLst>
          </p:cNvPr>
          <p:cNvSpPr/>
          <p:nvPr/>
        </p:nvSpPr>
        <p:spPr>
          <a:xfrm>
            <a:off x="8945123" y="2152019"/>
            <a:ext cx="2742364" cy="10592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AutoNum type="arabicPeriod"/>
            </a:pPr>
            <a:endParaRPr lang="en-US" sz="120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C62288-C293-B3A5-4C16-A413C3D5E9E0}"/>
              </a:ext>
            </a:extLst>
          </p:cNvPr>
          <p:cNvSpPr txBox="1"/>
          <p:nvPr/>
        </p:nvSpPr>
        <p:spPr>
          <a:xfrm>
            <a:off x="9277976" y="1494691"/>
            <a:ext cx="22483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Secure Boot Protocol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035025-A19C-D1D1-8CC6-C58A248284CF}"/>
              </a:ext>
            </a:extLst>
          </p:cNvPr>
          <p:cNvSpPr txBox="1"/>
          <p:nvPr/>
        </p:nvSpPr>
        <p:spPr>
          <a:xfrm>
            <a:off x="9667349" y="2009668"/>
            <a:ext cx="147376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Ahead-of-Time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DC75EA-8FCA-41B9-6D5A-EA1C66A99468}"/>
              </a:ext>
            </a:extLst>
          </p:cNvPr>
          <p:cNvSpPr txBox="1"/>
          <p:nvPr/>
        </p:nvSpPr>
        <p:spPr>
          <a:xfrm>
            <a:off x="9026768" y="2405323"/>
            <a:ext cx="25757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Generate launch measurement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Encrypt private container images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Sign all container images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7F9455-C181-DDE3-3FD4-825CBD7039A7}"/>
              </a:ext>
            </a:extLst>
          </p:cNvPr>
          <p:cNvSpPr/>
          <p:nvPr/>
        </p:nvSpPr>
        <p:spPr>
          <a:xfrm>
            <a:off x="2656529" y="4448486"/>
            <a:ext cx="1473758" cy="297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OVMF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B11A91-510A-6E83-C1FD-2EC008386101}"/>
              </a:ext>
            </a:extLst>
          </p:cNvPr>
          <p:cNvSpPr/>
          <p:nvPr/>
        </p:nvSpPr>
        <p:spPr>
          <a:xfrm>
            <a:off x="3288738" y="3343166"/>
            <a:ext cx="778746" cy="3056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cs typeface="Calibri"/>
              </a:rPr>
              <a:t>image-</a:t>
            </a:r>
            <a:r>
              <a:rPr lang="en-US" sz="1200" err="1">
                <a:solidFill>
                  <a:schemeClr val="tx1"/>
                </a:solidFill>
                <a:cs typeface="Calibri"/>
              </a:rPr>
              <a:t>rs</a:t>
            </a:r>
            <a:endParaRPr lang="en-US" sz="1200">
              <a:solidFill>
                <a:schemeClr val="tx1"/>
              </a:solidFill>
              <a:cs typeface="Calibri"/>
            </a:endParaRPr>
          </a:p>
        </p:txBody>
      </p:sp>
      <p:sp>
        <p:nvSpPr>
          <p:cNvPr id="31" name="Rectangle: Folded Corner 30">
            <a:extLst>
              <a:ext uri="{FF2B5EF4-FFF2-40B4-BE49-F238E27FC236}">
                <a16:creationId xmlns:a16="http://schemas.microsoft.com/office/drawing/2014/main" id="{F200BB64-370D-925C-A625-C209D450911C}"/>
              </a:ext>
            </a:extLst>
          </p:cNvPr>
          <p:cNvSpPr/>
          <p:nvPr/>
        </p:nvSpPr>
        <p:spPr>
          <a:xfrm>
            <a:off x="6904054" y="3267807"/>
            <a:ext cx="1109506" cy="301450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100">
                <a:solidFill>
                  <a:schemeClr val="tx1"/>
                </a:solidFill>
                <a:latin typeface="Miriam Fixed"/>
                <a:cs typeface="Calibri"/>
              </a:rPr>
              <a:t>Launch SHA</a:t>
            </a:r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6966DF-0099-689B-9E1E-DFDADC5B1470}"/>
              </a:ext>
            </a:extLst>
          </p:cNvPr>
          <p:cNvSpPr/>
          <p:nvPr/>
        </p:nvSpPr>
        <p:spPr>
          <a:xfrm>
            <a:off x="4662013" y="1465382"/>
            <a:ext cx="2210639" cy="682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148CAB-6276-1735-DFAD-42BA1B87A758}"/>
              </a:ext>
            </a:extLst>
          </p:cNvPr>
          <p:cNvSpPr txBox="1"/>
          <p:nvPr/>
        </p:nvSpPr>
        <p:spPr>
          <a:xfrm>
            <a:off x="4798087" y="1289536"/>
            <a:ext cx="189662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Container Registry</a:t>
            </a:r>
            <a:endParaRPr lang="en-US"/>
          </a:p>
        </p:txBody>
      </p:sp>
      <p:pic>
        <p:nvPicPr>
          <p:cNvPr id="52" name="Graphic 51" descr="Key with solid fill">
            <a:extLst>
              <a:ext uri="{FF2B5EF4-FFF2-40B4-BE49-F238E27FC236}">
                <a16:creationId xmlns:a16="http://schemas.microsoft.com/office/drawing/2014/main" id="{F312D088-10D6-986D-6719-555C1BC95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6128" y="3089031"/>
            <a:ext cx="349181" cy="361741"/>
          </a:xfrm>
          <a:prstGeom prst="rect">
            <a:avLst/>
          </a:prstGeom>
        </p:spPr>
      </p:pic>
      <p:pic>
        <p:nvPicPr>
          <p:cNvPr id="55" name="Graphic 54" descr="Signature with solid fill">
            <a:extLst>
              <a:ext uri="{FF2B5EF4-FFF2-40B4-BE49-F238E27FC236}">
                <a16:creationId xmlns:a16="http://schemas.microsoft.com/office/drawing/2014/main" id="{4718EC29-E54C-6935-52B8-3F53B8DF7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54261" y="3449096"/>
            <a:ext cx="324060" cy="32406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C5B6571-F3CC-106A-46B4-E904D2791B4B}"/>
              </a:ext>
            </a:extLst>
          </p:cNvPr>
          <p:cNvSpPr/>
          <p:nvPr/>
        </p:nvSpPr>
        <p:spPr>
          <a:xfrm>
            <a:off x="4952579" y="1758039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5D4E40A-1861-947E-9B25-92D0FDD819C1}"/>
              </a:ext>
            </a:extLst>
          </p:cNvPr>
          <p:cNvSpPr/>
          <p:nvPr/>
        </p:nvSpPr>
        <p:spPr>
          <a:xfrm>
            <a:off x="5739698" y="1758038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pic>
        <p:nvPicPr>
          <p:cNvPr id="61" name="Graphic 60" descr="Key with solid fill">
            <a:extLst>
              <a:ext uri="{FF2B5EF4-FFF2-40B4-BE49-F238E27FC236}">
                <a16:creationId xmlns:a16="http://schemas.microsoft.com/office/drawing/2014/main" id="{BDB1EEEA-0FF6-7C49-1FE6-EADB0AE2E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3111" y="1675563"/>
            <a:ext cx="349181" cy="361741"/>
          </a:xfrm>
          <a:prstGeom prst="rect">
            <a:avLst/>
          </a:prstGeom>
        </p:spPr>
      </p:pic>
      <p:pic>
        <p:nvPicPr>
          <p:cNvPr id="63" name="Graphic 62" descr="Signature with solid fill">
            <a:extLst>
              <a:ext uri="{FF2B5EF4-FFF2-40B4-BE49-F238E27FC236}">
                <a16:creationId xmlns:a16="http://schemas.microsoft.com/office/drawing/2014/main" id="{51728D05-179C-EBEF-358C-61BBEA5686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519" y="1646255"/>
            <a:ext cx="324060" cy="324060"/>
          </a:xfrm>
          <a:prstGeom prst="rect">
            <a:avLst/>
          </a:prstGeom>
        </p:spPr>
      </p:pic>
      <p:pic>
        <p:nvPicPr>
          <p:cNvPr id="65" name="Graphic 64" descr="Signature with solid fill">
            <a:extLst>
              <a:ext uri="{FF2B5EF4-FFF2-40B4-BE49-F238E27FC236}">
                <a16:creationId xmlns:a16="http://schemas.microsoft.com/office/drawing/2014/main" id="{27A43EE9-982E-6F47-451A-339915F3E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97321" y="1637881"/>
            <a:ext cx="324060" cy="32406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1F3F50B8-77F9-CAED-8CA9-740EB57B7528}"/>
              </a:ext>
            </a:extLst>
          </p:cNvPr>
          <p:cNvSpPr/>
          <p:nvPr/>
        </p:nvSpPr>
        <p:spPr>
          <a:xfrm>
            <a:off x="8945123" y="3571349"/>
            <a:ext cx="2742364" cy="18463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342900">
              <a:buAutoNum type="arabicPeriod"/>
            </a:pPr>
            <a:endParaRPr lang="en-US" sz="1200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75DF6AB-6F15-1501-1721-EBEF810B9FB0}"/>
              </a:ext>
            </a:extLst>
          </p:cNvPr>
          <p:cNvSpPr txBox="1"/>
          <p:nvPr/>
        </p:nvSpPr>
        <p:spPr>
          <a:xfrm>
            <a:off x="9928295" y="3420342"/>
            <a:ext cx="9971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cs typeface="Calibri"/>
              </a:rPr>
              <a:t>Run-time</a:t>
            </a:r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73F30B-27F5-7866-33DD-CED81B947079}"/>
              </a:ext>
            </a:extLst>
          </p:cNvPr>
          <p:cNvSpPr txBox="1"/>
          <p:nvPr/>
        </p:nvSpPr>
        <p:spPr>
          <a:xfrm>
            <a:off x="9035141" y="3837212"/>
            <a:ext cx="2575728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200" err="1">
                <a:cs typeface="Calibri"/>
              </a:rPr>
              <a:t>cVM</a:t>
            </a:r>
            <a:r>
              <a:rPr lang="en-US" sz="1200">
                <a:cs typeface="Calibri"/>
              </a:rPr>
              <a:t> pre-attestation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OVMF boot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Direct measured kernel boot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Kata Agent as /</a:t>
            </a:r>
            <a:r>
              <a:rPr lang="en-US" sz="1200" err="1">
                <a:cs typeface="Calibri"/>
              </a:rPr>
              <a:t>init</a:t>
            </a:r>
            <a:r>
              <a:rPr lang="en-US" sz="1200">
                <a:cs typeface="Calibri"/>
              </a:rPr>
              <a:t> in </a:t>
            </a:r>
            <a:r>
              <a:rPr lang="en-US" sz="1200" err="1">
                <a:cs typeface="Calibri"/>
              </a:rPr>
              <a:t>initrd</a:t>
            </a:r>
            <a:endParaRPr lang="en-US" sz="1200"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Pull encrypted/signed images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Request key material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Validate Image Signature</a:t>
            </a:r>
          </a:p>
          <a:p>
            <a:pPr marL="342900" indent="-342900">
              <a:buAutoNum type="arabicPeriod"/>
            </a:pPr>
            <a:r>
              <a:rPr lang="en-US" sz="1200">
                <a:cs typeface="Calibri"/>
              </a:rPr>
              <a:t>Decrypt Layers</a:t>
            </a:r>
          </a:p>
          <a:p>
            <a:pPr marL="342900" indent="-342900">
              <a:buAutoNum type="arabicPeriod"/>
            </a:pPr>
            <a:endParaRPr lang="en-US" sz="1200"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ED1E4F-0991-4770-132D-34C6D1F84591}"/>
              </a:ext>
            </a:extLst>
          </p:cNvPr>
          <p:cNvSpPr txBox="1"/>
          <p:nvPr/>
        </p:nvSpPr>
        <p:spPr>
          <a:xfrm>
            <a:off x="2606290" y="4597121"/>
            <a:ext cx="750278" cy="20005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err="1">
                <a:latin typeface="Miriam Fixed"/>
                <a:cs typeface="Calibri"/>
              </a:rPr>
              <a:t>Kernel_SHA</a:t>
            </a:r>
            <a:endParaRPr lang="en-US" sz="700">
              <a:latin typeface="Miriam Fixed"/>
              <a:cs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E79873-4434-8EB6-3D01-11D4B3451BC4}"/>
              </a:ext>
            </a:extLst>
          </p:cNvPr>
          <p:cNvSpPr txBox="1"/>
          <p:nvPr/>
        </p:nvSpPr>
        <p:spPr>
          <a:xfrm>
            <a:off x="3422718" y="4605494"/>
            <a:ext cx="750278" cy="20005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err="1">
                <a:latin typeface="Miriam Fixed"/>
                <a:cs typeface="Calibri"/>
              </a:rPr>
              <a:t>Initrd_SHA</a:t>
            </a:r>
            <a:endParaRPr lang="en-US" err="1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776301FC-49E1-E74B-052E-ACD879BACA42}"/>
              </a:ext>
            </a:extLst>
          </p:cNvPr>
          <p:cNvCxnSpPr/>
          <p:nvPr/>
        </p:nvCxnSpPr>
        <p:spPr>
          <a:xfrm flipV="1">
            <a:off x="4094390" y="2082207"/>
            <a:ext cx="1931796" cy="14050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1D49AD1-1724-FF3A-C6DB-58F5E50FE1E9}"/>
              </a:ext>
            </a:extLst>
          </p:cNvPr>
          <p:cNvCxnSpPr>
            <a:cxnSpLocks/>
          </p:cNvCxnSpPr>
          <p:nvPr/>
        </p:nvCxnSpPr>
        <p:spPr>
          <a:xfrm flipV="1">
            <a:off x="4132071" y="2094767"/>
            <a:ext cx="1157235" cy="13548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169D730-E836-D674-BBF0-108BF6123242}"/>
              </a:ext>
            </a:extLst>
          </p:cNvPr>
          <p:cNvCxnSpPr/>
          <p:nvPr/>
        </p:nvCxnSpPr>
        <p:spPr>
          <a:xfrm flipH="1">
            <a:off x="3246665" y="2076869"/>
            <a:ext cx="2121039" cy="851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D5981B8-445B-59CB-88EB-E8EBEAD6E0CA}"/>
              </a:ext>
            </a:extLst>
          </p:cNvPr>
          <p:cNvCxnSpPr>
            <a:cxnSpLocks/>
          </p:cNvCxnSpPr>
          <p:nvPr/>
        </p:nvCxnSpPr>
        <p:spPr>
          <a:xfrm flipH="1">
            <a:off x="4008664" y="2085242"/>
            <a:ext cx="2121039" cy="851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Graphic 74" descr="Key with solid fill">
            <a:extLst>
              <a:ext uri="{FF2B5EF4-FFF2-40B4-BE49-F238E27FC236}">
                <a16:creationId xmlns:a16="http://schemas.microsoft.com/office/drawing/2014/main" id="{C3D24087-4EC9-F82B-DB92-37ADD74F6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4792" y="2856244"/>
            <a:ext cx="349181" cy="361741"/>
          </a:xfrm>
          <a:prstGeom prst="rect">
            <a:avLst/>
          </a:prstGeom>
        </p:spPr>
      </p:pic>
      <p:pic>
        <p:nvPicPr>
          <p:cNvPr id="76" name="Graphic 75" descr="Signature with solid fill">
            <a:extLst>
              <a:ext uri="{FF2B5EF4-FFF2-40B4-BE49-F238E27FC236}">
                <a16:creationId xmlns:a16="http://schemas.microsoft.com/office/drawing/2014/main" id="{3623C219-1321-3B1F-5666-5CCE2CD55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4200" y="2826936"/>
            <a:ext cx="324060" cy="324060"/>
          </a:xfrm>
          <a:prstGeom prst="rect">
            <a:avLst/>
          </a:prstGeom>
        </p:spPr>
      </p:pic>
      <p:pic>
        <p:nvPicPr>
          <p:cNvPr id="77" name="Graphic 76" descr="Signature with solid fill">
            <a:extLst>
              <a:ext uri="{FF2B5EF4-FFF2-40B4-BE49-F238E27FC236}">
                <a16:creationId xmlns:a16="http://schemas.microsoft.com/office/drawing/2014/main" id="{1B27A996-73D1-6FE3-26D2-7BFE079AC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9002" y="2818562"/>
            <a:ext cx="324060" cy="324060"/>
          </a:xfrm>
          <a:prstGeom prst="rect">
            <a:avLst/>
          </a:prstGeom>
        </p:spPr>
      </p:pic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23D55F0-F8B7-57A7-6F20-6743E24B919E}"/>
              </a:ext>
            </a:extLst>
          </p:cNvPr>
          <p:cNvCxnSpPr/>
          <p:nvPr/>
        </p:nvCxnSpPr>
        <p:spPr>
          <a:xfrm flipV="1">
            <a:off x="3207832" y="3469089"/>
            <a:ext cx="3037114" cy="318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01519B2-EE87-062E-DED8-40DE1990B039}"/>
              </a:ext>
            </a:extLst>
          </p:cNvPr>
          <p:cNvCxnSpPr/>
          <p:nvPr/>
        </p:nvCxnSpPr>
        <p:spPr>
          <a:xfrm flipH="1">
            <a:off x="3369129" y="3539114"/>
            <a:ext cx="2845357" cy="58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Graphic 79" descr="Key with solid fill">
            <a:extLst>
              <a:ext uri="{FF2B5EF4-FFF2-40B4-BE49-F238E27FC236}">
                <a16:creationId xmlns:a16="http://schemas.microsoft.com/office/drawing/2014/main" id="{428DB777-73A2-4DFA-8570-684A453A2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20105" y="3156019"/>
            <a:ext cx="349181" cy="361741"/>
          </a:xfrm>
          <a:prstGeom prst="rect">
            <a:avLst/>
          </a:prstGeom>
        </p:spPr>
      </p:pic>
      <p:pic>
        <p:nvPicPr>
          <p:cNvPr id="81" name="Graphic 80" descr="Signature with solid fill">
            <a:extLst>
              <a:ext uri="{FF2B5EF4-FFF2-40B4-BE49-F238E27FC236}">
                <a16:creationId xmlns:a16="http://schemas.microsoft.com/office/drawing/2014/main" id="{030F359F-D116-FCB2-DBD4-057DBE8612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6711" y="3151831"/>
            <a:ext cx="324060" cy="3240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AC98F6B-1893-7F8D-8395-2658F3CC0B2A}"/>
              </a:ext>
            </a:extLst>
          </p:cNvPr>
          <p:cNvSpPr/>
          <p:nvPr/>
        </p:nvSpPr>
        <p:spPr>
          <a:xfrm>
            <a:off x="2554805" y="2045243"/>
            <a:ext cx="1650218" cy="3038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000000"/>
                </a:solidFill>
                <a:ea typeface="Calibri"/>
                <a:cs typeface="Calibri"/>
              </a:rPr>
              <a:t>AMD PSP</a:t>
            </a:r>
          </a:p>
        </p:txBody>
      </p:sp>
      <p:pic>
        <p:nvPicPr>
          <p:cNvPr id="17" name="Graphic 16" descr="Lock with solid fill">
            <a:extLst>
              <a:ext uri="{FF2B5EF4-FFF2-40B4-BE49-F238E27FC236}">
                <a16:creationId xmlns:a16="http://schemas.microsoft.com/office/drawing/2014/main" id="{9957A3AD-98D3-EF55-43E1-F1FD61B10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7033" y="2069554"/>
            <a:ext cx="259922" cy="255248"/>
          </a:xfrm>
          <a:prstGeom prst="rect">
            <a:avLst/>
          </a:prstGeom>
        </p:spPr>
      </p:pic>
      <p:pic>
        <p:nvPicPr>
          <p:cNvPr id="26" name="Graphic 25" descr="Alterations &amp; Tailoring with solid fill">
            <a:extLst>
              <a:ext uri="{FF2B5EF4-FFF2-40B4-BE49-F238E27FC236}">
                <a16:creationId xmlns:a16="http://schemas.microsoft.com/office/drawing/2014/main" id="{3A566B1A-8BC8-DEF3-C2C1-7DC47C6B8A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4569" y="2270083"/>
            <a:ext cx="278621" cy="278622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EFA7BA-2449-B9F4-1BEA-8F7CC7B344B2}"/>
              </a:ext>
            </a:extLst>
          </p:cNvPr>
          <p:cNvCxnSpPr/>
          <p:nvPr/>
        </p:nvCxnSpPr>
        <p:spPr>
          <a:xfrm flipH="1">
            <a:off x="2439334" y="2616578"/>
            <a:ext cx="1870" cy="2180168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 descr="Alterations &amp; Tailoring with solid fill">
            <a:extLst>
              <a:ext uri="{FF2B5EF4-FFF2-40B4-BE49-F238E27FC236}">
                <a16:creationId xmlns:a16="http://schemas.microsoft.com/office/drawing/2014/main" id="{10DBF05B-B4C2-AF04-F0E0-A17AB74CC5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6655" y="3260683"/>
            <a:ext cx="278621" cy="278622"/>
          </a:xfrm>
          <a:prstGeom prst="rect">
            <a:avLst/>
          </a:prstGeom>
        </p:spPr>
      </p:pic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4FA3F78-1887-2DAA-8EB2-48B0611D8173}"/>
              </a:ext>
            </a:extLst>
          </p:cNvPr>
          <p:cNvCxnSpPr/>
          <p:nvPr/>
        </p:nvCxnSpPr>
        <p:spPr>
          <a:xfrm>
            <a:off x="8743405" y="1247503"/>
            <a:ext cx="69669" cy="5377542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7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30" grpId="0" animBg="1"/>
      <p:bldP spid="25" grpId="0" animBg="1"/>
      <p:bldP spid="27" grpId="0" animBg="1"/>
      <p:bldP spid="68" grpId="0" build="p"/>
      <p:bldP spid="69" grpId="0"/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2867-2DB6-00A4-B3B9-01CE9340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BC01-4035-6198-D78E-160A9191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We want to evaluate the feasibility of our PoC according to the three key metrics we identified for serverless: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E5E69-0F9F-568A-21E5-1AEE7009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Helvetica Neue"/>
              </a:rPr>
              <a:t>Carlos Segarra</a:t>
            </a:r>
            <a:r>
              <a:rPr lang="en-GB" noProof="0" dirty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47A02-188A-6FEF-BF24-AF2C00C3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45694-6126-C4DE-FF4A-E472A2AACB78}"/>
              </a:ext>
            </a:extLst>
          </p:cNvPr>
          <p:cNvSpPr txBox="1"/>
          <p:nvPr/>
        </p:nvSpPr>
        <p:spPr>
          <a:xfrm>
            <a:off x="2356649" y="2364920"/>
            <a:ext cx="220769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1. Cold Start Times</a:t>
            </a:r>
            <a:endParaRPr lang="en-US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6477C-0658-B627-1CE9-DF9822457750}"/>
              </a:ext>
            </a:extLst>
          </p:cNvPr>
          <p:cNvSpPr txBox="1"/>
          <p:nvPr/>
        </p:nvSpPr>
        <p:spPr>
          <a:xfrm>
            <a:off x="5061791" y="2359067"/>
            <a:ext cx="23451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2. Warm Start Times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71601-D5DF-8543-F6F3-A6A292B2BDA3}"/>
              </a:ext>
            </a:extLst>
          </p:cNvPr>
          <p:cNvSpPr txBox="1"/>
          <p:nvPr/>
        </p:nvSpPr>
        <p:spPr>
          <a:xfrm>
            <a:off x="7817452" y="2365752"/>
            <a:ext cx="28822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3. Instantiation Throughput</a:t>
            </a:r>
            <a:endParaRPr lang="en-US"/>
          </a:p>
        </p:txBody>
      </p:sp>
      <p:pic>
        <p:nvPicPr>
          <p:cNvPr id="13" name="Picture 8" descr="A blue and grey logo&#10;&#10;Description automatically generated">
            <a:extLst>
              <a:ext uri="{FF2B5EF4-FFF2-40B4-BE49-F238E27FC236}">
                <a16:creationId xmlns:a16="http://schemas.microsoft.com/office/drawing/2014/main" id="{E210448E-25A8-4B3A-DDDB-673EF5618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1813" r="20513"/>
          <a:stretch/>
        </p:blipFill>
        <p:spPr bwMode="auto">
          <a:xfrm>
            <a:off x="470030" y="3147771"/>
            <a:ext cx="1131597" cy="434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logo with orange squares and black background&#10;&#10;Description automatically generated">
            <a:extLst>
              <a:ext uri="{FF2B5EF4-FFF2-40B4-BE49-F238E27FC236}">
                <a16:creationId xmlns:a16="http://schemas.microsoft.com/office/drawing/2014/main" id="{963037D1-2FCD-2EE6-43FC-0F5744755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" y="3979148"/>
            <a:ext cx="754465" cy="750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@confidential-containers">
            <a:extLst>
              <a:ext uri="{FF2B5EF4-FFF2-40B4-BE49-F238E27FC236}">
                <a16:creationId xmlns:a16="http://schemas.microsoft.com/office/drawing/2014/main" id="{DF9FE865-3989-BDF4-7FCC-E933878BB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40" y="5214676"/>
            <a:ext cx="808055" cy="812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7E3AD2A-03A2-313F-0A3D-A739C9FAAFD4}"/>
              </a:ext>
            </a:extLst>
          </p:cNvPr>
          <p:cNvSpPr txBox="1"/>
          <p:nvPr/>
        </p:nvSpPr>
        <p:spPr>
          <a:xfrm>
            <a:off x="3202911" y="3108708"/>
            <a:ext cx="444641" cy="36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6s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32BDE8-07F5-7E47-4BD3-E0B3BAC60620}"/>
              </a:ext>
            </a:extLst>
          </p:cNvPr>
          <p:cNvSpPr txBox="1"/>
          <p:nvPr/>
        </p:nvSpPr>
        <p:spPr>
          <a:xfrm>
            <a:off x="6003888" y="3108707"/>
            <a:ext cx="5200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A57DE3-7CA7-717A-7B48-BE79D90AF280}"/>
              </a:ext>
            </a:extLst>
          </p:cNvPr>
          <p:cNvSpPr txBox="1"/>
          <p:nvPr/>
        </p:nvSpPr>
        <p:spPr>
          <a:xfrm>
            <a:off x="8846734" y="3104520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 fps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558F1-551C-B760-904A-7F00C566711F}"/>
              </a:ext>
            </a:extLst>
          </p:cNvPr>
          <p:cNvSpPr txBox="1"/>
          <p:nvPr/>
        </p:nvSpPr>
        <p:spPr>
          <a:xfrm>
            <a:off x="3226703" y="4108188"/>
            <a:ext cx="463916" cy="3669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7s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6DACB-FBB3-8904-1586-B91EAF5E77CD}"/>
              </a:ext>
            </a:extLst>
          </p:cNvPr>
          <p:cNvSpPr txBox="1"/>
          <p:nvPr/>
        </p:nvSpPr>
        <p:spPr>
          <a:xfrm>
            <a:off x="6063071" y="4079432"/>
            <a:ext cx="4924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2s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28E88D-ACD0-4AE1-BEAD-4BFC1CA845A0}"/>
              </a:ext>
            </a:extLst>
          </p:cNvPr>
          <p:cNvSpPr txBox="1"/>
          <p:nvPr/>
        </p:nvSpPr>
        <p:spPr>
          <a:xfrm>
            <a:off x="8848171" y="4083618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0.5 fps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95E9D6-DEC8-1911-E428-D3CB49FAD6C0}"/>
              </a:ext>
            </a:extLst>
          </p:cNvPr>
          <p:cNvSpPr txBox="1"/>
          <p:nvPr/>
        </p:nvSpPr>
        <p:spPr>
          <a:xfrm>
            <a:off x="3192109" y="5214257"/>
            <a:ext cx="463916" cy="3669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??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8E471C-E3E5-E0C1-0B96-74E0363247C3}"/>
              </a:ext>
            </a:extLst>
          </p:cNvPr>
          <p:cNvSpPr txBox="1"/>
          <p:nvPr/>
        </p:nvSpPr>
        <p:spPr>
          <a:xfrm>
            <a:off x="6061201" y="5185501"/>
            <a:ext cx="4924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??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14C415-D1E5-1D07-3A74-403BDD6FA121}"/>
              </a:ext>
            </a:extLst>
          </p:cNvPr>
          <p:cNvSpPr txBox="1"/>
          <p:nvPr/>
        </p:nvSpPr>
        <p:spPr>
          <a:xfrm>
            <a:off x="9033295" y="5185012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7" grpId="0"/>
      <p:bldP spid="18" grpId="0"/>
      <p:bldP spid="19" grpId="0"/>
      <p:bldP spid="8" grpId="0"/>
      <p:bldP spid="12" grpId="0"/>
      <p:bldP spid="21" grpId="0"/>
      <p:bldP spid="10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92C48F-4F45-3995-E3C7-09146395F86D}"/>
              </a:ext>
            </a:extLst>
          </p:cNvPr>
          <p:cNvSpPr/>
          <p:nvPr/>
        </p:nvSpPr>
        <p:spPr>
          <a:xfrm>
            <a:off x="462642" y="2043166"/>
            <a:ext cx="3935604" cy="39314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139BCE-BE06-40A2-77C9-F5F401BD7E71}"/>
              </a:ext>
            </a:extLst>
          </p:cNvPr>
          <p:cNvSpPr/>
          <p:nvPr/>
        </p:nvSpPr>
        <p:spPr>
          <a:xfrm>
            <a:off x="2564422" y="2625469"/>
            <a:ext cx="1641230" cy="218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B8F05F-0F13-5927-585A-FA4BE7D285BE}"/>
              </a:ext>
            </a:extLst>
          </p:cNvPr>
          <p:cNvSpPr/>
          <p:nvPr/>
        </p:nvSpPr>
        <p:spPr>
          <a:xfrm>
            <a:off x="2564422" y="2616759"/>
            <a:ext cx="1641230" cy="21897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824725-5323-5E0F-0258-262E538F792E}"/>
              </a:ext>
            </a:extLst>
          </p:cNvPr>
          <p:cNvSpPr/>
          <p:nvPr/>
        </p:nvSpPr>
        <p:spPr>
          <a:xfrm>
            <a:off x="2656529" y="4448486"/>
            <a:ext cx="1473758" cy="297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SeaBIOS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02B6C-F25D-E5A4-8661-993235B4E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Baselines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723678-C2EC-80B1-EE4B-3E3D9E07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38160-117F-C122-0F8E-0E137AD0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19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D6704-EEEE-97A8-91BE-9A3A92804D6C}"/>
              </a:ext>
            </a:extLst>
          </p:cNvPr>
          <p:cNvSpPr txBox="1"/>
          <p:nvPr/>
        </p:nvSpPr>
        <p:spPr>
          <a:xfrm>
            <a:off x="1377462" y="1808703"/>
            <a:ext cx="22483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Bare Metal Node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014A7D-88DB-ADD0-C8DE-9BFF6D917F47}"/>
              </a:ext>
            </a:extLst>
          </p:cNvPr>
          <p:cNvSpPr/>
          <p:nvPr/>
        </p:nvSpPr>
        <p:spPr>
          <a:xfrm>
            <a:off x="764091" y="5499377"/>
            <a:ext cx="3495989" cy="29307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Host Kernel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F3BADF-4321-E064-503C-41D60EDFF2F7}"/>
              </a:ext>
            </a:extLst>
          </p:cNvPr>
          <p:cNvSpPr/>
          <p:nvPr/>
        </p:nvSpPr>
        <p:spPr>
          <a:xfrm>
            <a:off x="671981" y="2237850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F393A1-AA37-3311-9AD7-460E1B3CC9FE}"/>
              </a:ext>
            </a:extLst>
          </p:cNvPr>
          <p:cNvSpPr/>
          <p:nvPr/>
        </p:nvSpPr>
        <p:spPr>
          <a:xfrm>
            <a:off x="751529" y="307939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containerd</a:t>
            </a:r>
            <a:endParaRPr lang="en-US" err="1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06C1E1-C798-EC9C-81EC-DD94467BD77B}"/>
              </a:ext>
            </a:extLst>
          </p:cNvPr>
          <p:cNvSpPr/>
          <p:nvPr/>
        </p:nvSpPr>
        <p:spPr>
          <a:xfrm>
            <a:off x="2564422" y="4904851"/>
            <a:ext cx="1641228" cy="4814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QEMU + KVM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5FFB12-53E6-E8D9-EBFC-BBC712FB70C3}"/>
              </a:ext>
            </a:extLst>
          </p:cNvPr>
          <p:cNvSpPr/>
          <p:nvPr/>
        </p:nvSpPr>
        <p:spPr>
          <a:xfrm>
            <a:off x="2652343" y="4088421"/>
            <a:ext cx="1473758" cy="297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Guest Kernel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9A8A18-DC36-2002-D7D0-7C284A420060}"/>
              </a:ext>
            </a:extLst>
          </p:cNvPr>
          <p:cNvSpPr/>
          <p:nvPr/>
        </p:nvSpPr>
        <p:spPr>
          <a:xfrm>
            <a:off x="2652343" y="3719982"/>
            <a:ext cx="1473758" cy="2972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 Agent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251955-3192-0ECB-9A46-7879AC3677DD}"/>
              </a:ext>
            </a:extLst>
          </p:cNvPr>
          <p:cNvSpPr/>
          <p:nvPr/>
        </p:nvSpPr>
        <p:spPr>
          <a:xfrm>
            <a:off x="2652344" y="2928673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050">
                <a:solidFill>
                  <a:schemeClr val="tx1"/>
                </a:solidFill>
                <a:cs typeface="Calibri"/>
              </a:rPr>
              <a:t> </a:t>
            </a:r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Service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87C5852-41EF-0980-C341-A8A124DB3E4F}"/>
              </a:ext>
            </a:extLst>
          </p:cNvPr>
          <p:cNvSpPr/>
          <p:nvPr/>
        </p:nvSpPr>
        <p:spPr>
          <a:xfrm>
            <a:off x="3439463" y="2928672"/>
            <a:ext cx="661517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err="1">
                <a:solidFill>
                  <a:schemeClr val="tx1"/>
                </a:solidFill>
                <a:cs typeface="Calibri"/>
              </a:rPr>
              <a:t>Kn</a:t>
            </a:r>
            <a:endParaRPr lang="en-US" sz="1050">
              <a:solidFill>
                <a:schemeClr val="tx1"/>
              </a:solidFill>
              <a:cs typeface="Calibri"/>
            </a:endParaRPr>
          </a:p>
          <a:p>
            <a:pPr algn="ctr"/>
            <a:r>
              <a:rPr lang="en-US" sz="1050">
                <a:solidFill>
                  <a:schemeClr val="tx1"/>
                </a:solidFill>
                <a:cs typeface="Calibri"/>
              </a:rPr>
              <a:t>Sidecar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EFB8D90-1B93-ACF2-BF25-648056FEF251}"/>
              </a:ext>
            </a:extLst>
          </p:cNvPr>
          <p:cNvSpPr/>
          <p:nvPr/>
        </p:nvSpPr>
        <p:spPr>
          <a:xfrm>
            <a:off x="2652342" y="3343167"/>
            <a:ext cx="590341" cy="3056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KBC</a:t>
            </a:r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7A0C8-F4FA-574B-AEC1-35974ABA3A38}"/>
              </a:ext>
            </a:extLst>
          </p:cNvPr>
          <p:cNvSpPr txBox="1"/>
          <p:nvPr/>
        </p:nvSpPr>
        <p:spPr>
          <a:xfrm>
            <a:off x="2875837" y="2432538"/>
            <a:ext cx="107483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Pod (VM)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5197A43-A4DE-B689-A206-679718005BFD}"/>
              </a:ext>
            </a:extLst>
          </p:cNvPr>
          <p:cNvCxnSpPr/>
          <p:nvPr/>
        </p:nvCxnSpPr>
        <p:spPr>
          <a:xfrm flipH="1">
            <a:off x="1295086" y="2469907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3E7D01B-D1F7-F61F-E8F7-E46700B47045}"/>
              </a:ext>
            </a:extLst>
          </p:cNvPr>
          <p:cNvSpPr txBox="1"/>
          <p:nvPr/>
        </p:nvSpPr>
        <p:spPr>
          <a:xfrm>
            <a:off x="1076010" y="2545581"/>
            <a:ext cx="548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CRI</a:t>
            </a:r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70DA544-12FD-26FA-FFB7-DB49E7317D0E}"/>
              </a:ext>
            </a:extLst>
          </p:cNvPr>
          <p:cNvCxnSpPr>
            <a:cxnSpLocks/>
          </p:cNvCxnSpPr>
          <p:nvPr/>
        </p:nvCxnSpPr>
        <p:spPr>
          <a:xfrm flipH="1">
            <a:off x="1290899" y="3349136"/>
            <a:ext cx="6698" cy="608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10D126D-6E95-203F-2029-0B5061BCC354}"/>
              </a:ext>
            </a:extLst>
          </p:cNvPr>
          <p:cNvCxnSpPr/>
          <p:nvPr/>
        </p:nvCxnSpPr>
        <p:spPr>
          <a:xfrm flipV="1">
            <a:off x="1951265" y="3958423"/>
            <a:ext cx="696685" cy="14486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C6A839A-BE8D-9C0B-2978-4BA5549C233B}"/>
              </a:ext>
            </a:extLst>
          </p:cNvPr>
          <p:cNvSpPr/>
          <p:nvPr/>
        </p:nvSpPr>
        <p:spPr>
          <a:xfrm>
            <a:off x="646861" y="4961374"/>
            <a:ext cx="1637044" cy="46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426C115-34F4-193B-ED6A-952D5052553D}"/>
              </a:ext>
            </a:extLst>
          </p:cNvPr>
          <p:cNvSpPr/>
          <p:nvPr/>
        </p:nvSpPr>
        <p:spPr>
          <a:xfrm>
            <a:off x="734783" y="5147683"/>
            <a:ext cx="1486319" cy="221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 Plane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91A719-A3E0-8336-A50E-E98F0E667453}"/>
              </a:ext>
            </a:extLst>
          </p:cNvPr>
          <p:cNvSpPr txBox="1"/>
          <p:nvPr/>
        </p:nvSpPr>
        <p:spPr>
          <a:xfrm>
            <a:off x="996460" y="4718536"/>
            <a:ext cx="94203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 (ns)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9796D8-C5B8-8445-0DD1-2B92492F5D06}"/>
              </a:ext>
            </a:extLst>
          </p:cNvPr>
          <p:cNvSpPr/>
          <p:nvPr/>
        </p:nvSpPr>
        <p:spPr>
          <a:xfrm>
            <a:off x="965055" y="4356374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err="1">
                <a:solidFill>
                  <a:schemeClr val="tx1"/>
                </a:solidFill>
                <a:cs typeface="Calibri"/>
              </a:rPr>
              <a:t>runc</a:t>
            </a:r>
            <a:r>
              <a:rPr lang="en-US" sz="1200">
                <a:solidFill>
                  <a:schemeClr val="tx1"/>
                </a:solidFill>
                <a:cs typeface="Calibri"/>
              </a:rPr>
              <a:t>-shim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85BC22-967E-99BE-D323-4C2142C1883D}"/>
              </a:ext>
            </a:extLst>
          </p:cNvPr>
          <p:cNvCxnSpPr>
            <a:cxnSpLocks/>
          </p:cNvCxnSpPr>
          <p:nvPr/>
        </p:nvCxnSpPr>
        <p:spPr>
          <a:xfrm>
            <a:off x="1297597" y="3332390"/>
            <a:ext cx="286377" cy="10148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07B29F-5491-C6B0-E86D-F4A31B9BD334}"/>
              </a:ext>
            </a:extLst>
          </p:cNvPr>
          <p:cNvSpPr/>
          <p:nvPr/>
        </p:nvSpPr>
        <p:spPr>
          <a:xfrm>
            <a:off x="634297" y="3958627"/>
            <a:ext cx="1289537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kata-shim</a:t>
            </a:r>
            <a:endParaRPr lang="en-US" err="1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788014-8D30-E1AD-C500-C7AA228AEA1F}"/>
              </a:ext>
            </a:extLst>
          </p:cNvPr>
          <p:cNvSpPr txBox="1"/>
          <p:nvPr/>
        </p:nvSpPr>
        <p:spPr>
          <a:xfrm>
            <a:off x="908535" y="3420623"/>
            <a:ext cx="92947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shim-v2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D7F9455-C181-DDE3-3FD4-825CBD7039A7}"/>
              </a:ext>
            </a:extLst>
          </p:cNvPr>
          <p:cNvSpPr/>
          <p:nvPr/>
        </p:nvSpPr>
        <p:spPr>
          <a:xfrm>
            <a:off x="2656529" y="4448486"/>
            <a:ext cx="1473758" cy="297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cs typeface="Calibri"/>
              </a:rPr>
              <a:t>OVMF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7B11A91-510A-6E83-C1FD-2EC008386101}"/>
              </a:ext>
            </a:extLst>
          </p:cNvPr>
          <p:cNvSpPr/>
          <p:nvPr/>
        </p:nvSpPr>
        <p:spPr>
          <a:xfrm>
            <a:off x="3288738" y="3343166"/>
            <a:ext cx="778746" cy="3056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  <a:cs typeface="Calibri"/>
              </a:rPr>
              <a:t>image-</a:t>
            </a:r>
            <a:r>
              <a:rPr lang="en-US" sz="1200" err="1">
                <a:solidFill>
                  <a:schemeClr val="tx1"/>
                </a:solidFill>
                <a:cs typeface="Calibri"/>
              </a:rPr>
              <a:t>rs</a:t>
            </a:r>
            <a:endParaRPr lang="en-US" sz="1200">
              <a:solidFill>
                <a:schemeClr val="tx1"/>
              </a:solidFill>
              <a:cs typeface="Calibri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ED1E4F-0991-4770-132D-34C6D1F84591}"/>
              </a:ext>
            </a:extLst>
          </p:cNvPr>
          <p:cNvSpPr txBox="1"/>
          <p:nvPr/>
        </p:nvSpPr>
        <p:spPr>
          <a:xfrm>
            <a:off x="2606290" y="4597121"/>
            <a:ext cx="750278" cy="20005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err="1">
                <a:latin typeface="Miriam Fixed"/>
                <a:cs typeface="Calibri"/>
              </a:rPr>
              <a:t>Kernel_SHA</a:t>
            </a:r>
            <a:endParaRPr lang="en-US" sz="700">
              <a:latin typeface="Miriam Fixed"/>
              <a:cs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4E79873-4434-8EB6-3D01-11D4B3451BC4}"/>
              </a:ext>
            </a:extLst>
          </p:cNvPr>
          <p:cNvSpPr txBox="1"/>
          <p:nvPr/>
        </p:nvSpPr>
        <p:spPr>
          <a:xfrm>
            <a:off x="3422718" y="4605494"/>
            <a:ext cx="750278" cy="200055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00" err="1">
                <a:latin typeface="Miriam Fixed"/>
                <a:cs typeface="Calibri"/>
              </a:rPr>
              <a:t>Initrd_SHA</a:t>
            </a:r>
            <a:endParaRPr lang="en-US" err="1"/>
          </a:p>
        </p:txBody>
      </p:sp>
      <p:pic>
        <p:nvPicPr>
          <p:cNvPr id="75" name="Graphic 74" descr="Key with solid fill">
            <a:extLst>
              <a:ext uri="{FF2B5EF4-FFF2-40B4-BE49-F238E27FC236}">
                <a16:creationId xmlns:a16="http://schemas.microsoft.com/office/drawing/2014/main" id="{C3D24087-4EC9-F82B-DB92-37ADD74F6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4792" y="2856244"/>
            <a:ext cx="349181" cy="361741"/>
          </a:xfrm>
          <a:prstGeom prst="rect">
            <a:avLst/>
          </a:prstGeom>
        </p:spPr>
      </p:pic>
      <p:pic>
        <p:nvPicPr>
          <p:cNvPr id="76" name="Graphic 75" descr="Signature with solid fill">
            <a:extLst>
              <a:ext uri="{FF2B5EF4-FFF2-40B4-BE49-F238E27FC236}">
                <a16:creationId xmlns:a16="http://schemas.microsoft.com/office/drawing/2014/main" id="{3623C219-1321-3B1F-5666-5CCE2CD555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4200" y="2826936"/>
            <a:ext cx="324060" cy="324060"/>
          </a:xfrm>
          <a:prstGeom prst="rect">
            <a:avLst/>
          </a:prstGeom>
        </p:spPr>
      </p:pic>
      <p:pic>
        <p:nvPicPr>
          <p:cNvPr id="77" name="Graphic 76" descr="Signature with solid fill">
            <a:extLst>
              <a:ext uri="{FF2B5EF4-FFF2-40B4-BE49-F238E27FC236}">
                <a16:creationId xmlns:a16="http://schemas.microsoft.com/office/drawing/2014/main" id="{1B27A996-73D1-6FE3-26D2-7BFE079AC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9002" y="2818562"/>
            <a:ext cx="324060" cy="32406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5C99153-BCA8-4F55-9B98-F91459E85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517" y="1731462"/>
            <a:ext cx="5076426" cy="321759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>
                <a:latin typeface="Helvetica Neue"/>
              </a:rPr>
              <a:t>0. docker (i.e. runc): </a:t>
            </a:r>
            <a:r>
              <a:rPr lang="en-US" dirty="0">
                <a:latin typeface="Helvetica Neue"/>
              </a:rPr>
              <a:t>no VMs</a:t>
            </a:r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1. kata: </a:t>
            </a:r>
            <a:r>
              <a:rPr lang="en-US" dirty="0">
                <a:latin typeface="Helvetica Neue"/>
              </a:rPr>
              <a:t>VMs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2. coco-</a:t>
            </a:r>
            <a:r>
              <a:rPr lang="en-US" b="1" dirty="0" err="1">
                <a:latin typeface="Helvetica Neue"/>
              </a:rPr>
              <a:t>nosev</a:t>
            </a:r>
            <a:r>
              <a:rPr lang="en-US" b="1" dirty="0">
                <a:latin typeface="Helvetica Neue"/>
              </a:rPr>
              <a:t>: </a:t>
            </a:r>
            <a:r>
              <a:rPr lang="en-US" dirty="0">
                <a:latin typeface="Helvetica Neue"/>
              </a:rPr>
              <a:t>+ pull in guest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3. coco-</a:t>
            </a:r>
            <a:r>
              <a:rPr lang="en-US" b="1" dirty="0" err="1">
                <a:latin typeface="Helvetica Neue"/>
              </a:rPr>
              <a:t>nosev</a:t>
            </a:r>
            <a:r>
              <a:rPr lang="en-US" b="1" dirty="0">
                <a:latin typeface="Helvetica Neue"/>
              </a:rPr>
              <a:t>-</a:t>
            </a:r>
            <a:r>
              <a:rPr lang="en-US" b="1" dirty="0" err="1">
                <a:latin typeface="Helvetica Neue"/>
              </a:rPr>
              <a:t>ovmf</a:t>
            </a:r>
            <a:r>
              <a:rPr lang="en-US" b="1" dirty="0">
                <a:latin typeface="Helvetica Neue"/>
              </a:rPr>
              <a:t>: </a:t>
            </a:r>
            <a:r>
              <a:rPr lang="en-US" dirty="0">
                <a:latin typeface="Helvetica Neue"/>
              </a:rPr>
              <a:t>+ OVMF</a:t>
            </a:r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4. coco: </a:t>
            </a:r>
            <a:r>
              <a:rPr lang="en-US" dirty="0">
                <a:latin typeface="Helvetica Neue"/>
              </a:rPr>
              <a:t>+ SEV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5. coco-</a:t>
            </a:r>
            <a:r>
              <a:rPr lang="en-US" b="1" dirty="0" err="1">
                <a:latin typeface="Helvetica Neue"/>
              </a:rPr>
              <a:t>fw</a:t>
            </a:r>
            <a:r>
              <a:rPr lang="en-US" b="1" dirty="0">
                <a:latin typeface="Helvetica Neue"/>
              </a:rPr>
              <a:t>: </a:t>
            </a:r>
            <a:r>
              <a:rPr lang="en-US" dirty="0">
                <a:latin typeface="Helvetica Neue"/>
              </a:rPr>
              <a:t>+ HW </a:t>
            </a:r>
            <a:r>
              <a:rPr lang="en-US" dirty="0" err="1">
                <a:latin typeface="Helvetica Neue"/>
              </a:rPr>
              <a:t>att</a:t>
            </a:r>
            <a:endParaRPr lang="en-US" dirty="0">
              <a:latin typeface="Helvetica Neue"/>
            </a:endParaRPr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6. coco-</a:t>
            </a:r>
            <a:r>
              <a:rPr lang="en-US" b="1" dirty="0" err="1">
                <a:latin typeface="Helvetica Neue"/>
              </a:rPr>
              <a:t>fw</a:t>
            </a:r>
            <a:r>
              <a:rPr lang="en-US" b="1" dirty="0">
                <a:latin typeface="Helvetica Neue"/>
              </a:rPr>
              <a:t>-sig: </a:t>
            </a:r>
            <a:r>
              <a:rPr lang="en-US" dirty="0">
                <a:latin typeface="Helvetica Neue"/>
              </a:rPr>
              <a:t>+ image signature</a:t>
            </a:r>
          </a:p>
          <a:p>
            <a:pPr marL="0" indent="0">
              <a:buNone/>
            </a:pPr>
            <a:r>
              <a:rPr lang="en-US" b="1" dirty="0">
                <a:latin typeface="Helvetica Neue"/>
              </a:rPr>
              <a:t>7. coco-</a:t>
            </a:r>
            <a:r>
              <a:rPr lang="en-US" b="1" dirty="0" err="1">
                <a:latin typeface="Helvetica Neue"/>
              </a:rPr>
              <a:t>fw</a:t>
            </a:r>
            <a:r>
              <a:rPr lang="en-US" b="1" dirty="0">
                <a:latin typeface="Helvetica Neue"/>
              </a:rPr>
              <a:t>-sig-enc: </a:t>
            </a:r>
            <a:r>
              <a:rPr lang="en-US" dirty="0">
                <a:latin typeface="Helvetica Neue"/>
              </a:rPr>
              <a:t>+ image enc.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3DE0BF-CEF4-12BF-C048-26CF4832D5D7}"/>
              </a:ext>
            </a:extLst>
          </p:cNvPr>
          <p:cNvSpPr txBox="1"/>
          <p:nvPr/>
        </p:nvSpPr>
        <p:spPr>
          <a:xfrm>
            <a:off x="2836649" y="2432538"/>
            <a:ext cx="116627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Calibri"/>
              </a:rPr>
              <a:t>Pod (</a:t>
            </a:r>
            <a:r>
              <a:rPr lang="en-US" err="1">
                <a:cs typeface="Calibri"/>
              </a:rPr>
              <a:t>cVM</a:t>
            </a:r>
            <a:r>
              <a:rPr lang="en-US">
                <a:cs typeface="Calibri"/>
              </a:rPr>
              <a:t>)</a:t>
            </a: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F2CF20-A626-A7F4-10B2-9C4F52A569FE}"/>
              </a:ext>
            </a:extLst>
          </p:cNvPr>
          <p:cNvSpPr/>
          <p:nvPr/>
        </p:nvSpPr>
        <p:spPr>
          <a:xfrm>
            <a:off x="2397033" y="2299063"/>
            <a:ext cx="1924594" cy="31220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91E51E-8009-1ED8-B8B5-380C6E3B3E1F}"/>
              </a:ext>
            </a:extLst>
          </p:cNvPr>
          <p:cNvSpPr txBox="1"/>
          <p:nvPr/>
        </p:nvSpPr>
        <p:spPr>
          <a:xfrm>
            <a:off x="6045948" y="5280065"/>
            <a:ext cx="384411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err="1"/>
              <a:t>Knative</a:t>
            </a:r>
            <a:r>
              <a:rPr lang="en-US" b="1"/>
              <a:t> Service is a simple "Hello World" in Python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0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  <p:bldP spid="25" grpId="0" animBg="1"/>
      <p:bldP spid="27" grpId="0" animBg="1"/>
      <p:bldP spid="69" grpId="0"/>
      <p:bldP spid="70" grpId="0"/>
      <p:bldP spid="12" grpId="0" build="p"/>
      <p:bldP spid="17" grpId="0" animBg="1"/>
      <p:bldP spid="21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GB">
                <a:latin typeface="Helvetica Neue"/>
              </a:rPr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4261"/>
            <a:ext cx="10734651" cy="490270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b="1">
                <a:latin typeface="Helvetica Neue"/>
              </a:rPr>
              <a:t>1. Introduction to Confidential Serverless</a:t>
            </a:r>
            <a:endParaRPr lang="en-GB" b="1"/>
          </a:p>
          <a:p>
            <a:pPr marL="0" indent="0">
              <a:buNone/>
            </a:pPr>
            <a:r>
              <a:rPr lang="en-GB">
                <a:latin typeface="Helvetica Neue"/>
              </a:rPr>
              <a:t>- Characterising serverless functions: Cold/Warm starts and burstiness</a:t>
            </a:r>
            <a:endParaRPr lang="en-GB" b="1">
              <a:latin typeface="Helvetica Neue"/>
            </a:endParaRPr>
          </a:p>
          <a:p>
            <a:pPr marL="0" indent="0">
              <a:buNone/>
            </a:pPr>
            <a:r>
              <a:rPr lang="en-GB">
                <a:latin typeface="Helvetica Neue"/>
              </a:rPr>
              <a:t>- Problems with existing serverless offerings</a:t>
            </a:r>
            <a:endParaRPr lang="en-GB"/>
          </a:p>
          <a:p>
            <a:pPr marL="0" indent="0">
              <a:buNone/>
            </a:pPr>
            <a:r>
              <a:rPr lang="en-GB" b="1">
                <a:latin typeface="Helvetica Neue"/>
              </a:rPr>
              <a:t>2. Background:</a:t>
            </a:r>
          </a:p>
          <a:p>
            <a:pPr marL="0" indent="0">
              <a:buNone/>
            </a:pPr>
            <a:r>
              <a:rPr lang="en-GB" b="1">
                <a:latin typeface="Helvetica Neue"/>
              </a:rPr>
              <a:t>- </a:t>
            </a:r>
            <a:r>
              <a:rPr lang="en-GB">
                <a:latin typeface="Helvetica Neue"/>
              </a:rPr>
              <a:t>Design space for confidential serverless</a:t>
            </a:r>
            <a:endParaRPr lang="en-GB"/>
          </a:p>
          <a:p>
            <a:pPr marL="0" indent="0">
              <a:buNone/>
            </a:pPr>
            <a:r>
              <a:rPr lang="en-GB">
                <a:latin typeface="Helvetica Neue"/>
              </a:rPr>
              <a:t>- Kata and Confidential Containers</a:t>
            </a:r>
            <a:endParaRPr lang="en-GB"/>
          </a:p>
          <a:p>
            <a:pPr marL="0" indent="0">
              <a:buNone/>
            </a:pPr>
            <a:r>
              <a:rPr lang="en-GB" b="1">
                <a:latin typeface="Helvetica Neue"/>
              </a:rPr>
              <a:t>3. PoC: </a:t>
            </a:r>
            <a:r>
              <a:rPr lang="en-GB" b="1" err="1">
                <a:latin typeface="Helvetica Neue"/>
              </a:rPr>
              <a:t>Knative</a:t>
            </a:r>
            <a:r>
              <a:rPr lang="en-GB" b="1">
                <a:latin typeface="Helvetica Neue"/>
              </a:rPr>
              <a:t> on Confidential Containers</a:t>
            </a:r>
          </a:p>
          <a:p>
            <a:pPr marL="0" indent="0">
              <a:buNone/>
            </a:pPr>
            <a:r>
              <a:rPr lang="en-GB" b="1">
                <a:latin typeface="Helvetica Neue"/>
              </a:rPr>
              <a:t>4. Evaluation</a:t>
            </a:r>
            <a:endParaRPr lang="en-US" b="1">
              <a:latin typeface="Helvetica Neue"/>
            </a:endParaRPr>
          </a:p>
          <a:p>
            <a:pPr marL="0" indent="0">
              <a:buNone/>
            </a:pPr>
            <a:r>
              <a:rPr lang="en-GB">
                <a:latin typeface="Helvetica Neue"/>
              </a:rPr>
              <a:t>- Cold-Starts</a:t>
            </a:r>
            <a:endParaRPr lang="en-GB"/>
          </a:p>
          <a:p>
            <a:pPr marL="0" indent="0">
              <a:buNone/>
            </a:pPr>
            <a:r>
              <a:rPr lang="en-GB">
                <a:latin typeface="Helvetica Neue"/>
              </a:rPr>
              <a:t>- Warm-Starts</a:t>
            </a:r>
          </a:p>
          <a:p>
            <a:pPr marL="0" indent="0">
              <a:buNone/>
            </a:pPr>
            <a:r>
              <a:rPr lang="en-GB">
                <a:latin typeface="Helvetica Neue"/>
              </a:rPr>
              <a:t>- Instantiation Throughput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2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1B26-993F-5D29-BF2A-0411255E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Cold/Warm Starts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8E52C-E2F3-6218-C189-071612BA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Helvetica Neue"/>
              </a:rPr>
              <a:t>Carlos Segarra</a:t>
            </a:r>
            <a:r>
              <a:rPr lang="en-GB" noProof="0" dirty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BEBD2-7307-869E-A1BB-545CC067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20</a:t>
            </a:fld>
            <a:endParaRPr lang="en-GB"/>
          </a:p>
        </p:txBody>
      </p:sp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C596140-0214-DB25-1E27-0485CA101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037" y="1575602"/>
            <a:ext cx="4459486" cy="4242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72C82-B7EB-AA74-C3FF-6AEA6AFD17F8}"/>
              </a:ext>
            </a:extLst>
          </p:cNvPr>
          <p:cNvSpPr txBox="1"/>
          <p:nvPr/>
        </p:nvSpPr>
        <p:spPr>
          <a:xfrm>
            <a:off x="6864279" y="1714499"/>
            <a:ext cx="491323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Observations: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Why is VM start-up 4x slower with SEV?</a:t>
            </a:r>
            <a:endParaRPr lang="en-US" b="1" dirty="0"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Why is image pulling 2-3x slower w.r.t docker?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2"/>
                </a:solidFill>
                <a:cs typeface="Calibri"/>
              </a:rPr>
              <a:t>Why are there no warm starts?</a:t>
            </a: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2A3DCB-602B-6223-D4B8-D2400D8ED62D}"/>
              </a:ext>
            </a:extLst>
          </p:cNvPr>
          <p:cNvSpPr txBox="1"/>
          <p:nvPr/>
        </p:nvSpPr>
        <p:spPr>
          <a:xfrm>
            <a:off x="6791683" y="3538060"/>
            <a:ext cx="436856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Let us address these questions one by one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6D31390-8B19-CD9F-2166-36042C1EA58E}"/>
              </a:ext>
            </a:extLst>
          </p:cNvPr>
          <p:cNvCxnSpPr/>
          <p:nvPr/>
        </p:nvCxnSpPr>
        <p:spPr>
          <a:xfrm>
            <a:off x="3224262" y="4467913"/>
            <a:ext cx="2982" cy="2347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267C5D-978D-9A90-2995-75ECB584428C}"/>
              </a:ext>
            </a:extLst>
          </p:cNvPr>
          <p:cNvCxnSpPr>
            <a:cxnSpLocks/>
          </p:cNvCxnSpPr>
          <p:nvPr/>
        </p:nvCxnSpPr>
        <p:spPr>
          <a:xfrm>
            <a:off x="3734013" y="4467913"/>
            <a:ext cx="2982" cy="2347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62172F-6609-A1E6-69DA-2A1DA8776A7D}"/>
              </a:ext>
            </a:extLst>
          </p:cNvPr>
          <p:cNvCxnSpPr>
            <a:cxnSpLocks/>
          </p:cNvCxnSpPr>
          <p:nvPr/>
        </p:nvCxnSpPr>
        <p:spPr>
          <a:xfrm>
            <a:off x="4227999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19EA5E-4FB5-29C9-B863-F95FAFC010CC}"/>
              </a:ext>
            </a:extLst>
          </p:cNvPr>
          <p:cNvCxnSpPr>
            <a:cxnSpLocks/>
          </p:cNvCxnSpPr>
          <p:nvPr/>
        </p:nvCxnSpPr>
        <p:spPr>
          <a:xfrm>
            <a:off x="4743006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357B41-EEB1-BB47-FC48-E43326D12348}"/>
              </a:ext>
            </a:extLst>
          </p:cNvPr>
          <p:cNvCxnSpPr>
            <a:cxnSpLocks/>
          </p:cNvCxnSpPr>
          <p:nvPr/>
        </p:nvCxnSpPr>
        <p:spPr>
          <a:xfrm>
            <a:off x="5263268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DC39BE-7337-4107-0B0F-C61489FFFBEC}"/>
              </a:ext>
            </a:extLst>
          </p:cNvPr>
          <p:cNvCxnSpPr>
            <a:cxnSpLocks/>
          </p:cNvCxnSpPr>
          <p:nvPr/>
        </p:nvCxnSpPr>
        <p:spPr>
          <a:xfrm>
            <a:off x="5778275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FFFCF2-EAA8-7F4F-8706-DE17CE7AE913}"/>
              </a:ext>
            </a:extLst>
          </p:cNvPr>
          <p:cNvCxnSpPr/>
          <p:nvPr/>
        </p:nvCxnSpPr>
        <p:spPr>
          <a:xfrm flipH="1">
            <a:off x="2796320" y="3884589"/>
            <a:ext cx="2273" cy="78131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F3AAAB7-6C5E-C1B3-0F62-29FB4C14AC14}"/>
              </a:ext>
            </a:extLst>
          </p:cNvPr>
          <p:cNvCxnSpPr>
            <a:cxnSpLocks/>
          </p:cNvCxnSpPr>
          <p:nvPr/>
        </p:nvCxnSpPr>
        <p:spPr>
          <a:xfrm flipH="1">
            <a:off x="3316581" y="3742700"/>
            <a:ext cx="7528" cy="72350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99346E5-DADD-85CC-20A9-57F06BEBAC27}"/>
              </a:ext>
            </a:extLst>
          </p:cNvPr>
          <p:cNvCxnSpPr>
            <a:cxnSpLocks/>
          </p:cNvCxnSpPr>
          <p:nvPr/>
        </p:nvCxnSpPr>
        <p:spPr>
          <a:xfrm flipH="1">
            <a:off x="3726484" y="3253969"/>
            <a:ext cx="12783" cy="120698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5A45C4-C854-B3B9-A117-BEE7EF31BDC7}"/>
              </a:ext>
            </a:extLst>
          </p:cNvPr>
          <p:cNvCxnSpPr>
            <a:cxnSpLocks/>
          </p:cNvCxnSpPr>
          <p:nvPr/>
        </p:nvCxnSpPr>
        <p:spPr>
          <a:xfrm flipH="1">
            <a:off x="4225725" y="2623348"/>
            <a:ext cx="12783" cy="120698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E9B190-0848-F3FA-0BED-03CC3550D3A7}"/>
              </a:ext>
            </a:extLst>
          </p:cNvPr>
          <p:cNvCxnSpPr>
            <a:cxnSpLocks/>
          </p:cNvCxnSpPr>
          <p:nvPr/>
        </p:nvCxnSpPr>
        <p:spPr>
          <a:xfrm flipH="1">
            <a:off x="4740732" y="2586562"/>
            <a:ext cx="12783" cy="120698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E26F078-A235-EF69-88C1-D5DC2A05BD98}"/>
              </a:ext>
            </a:extLst>
          </p:cNvPr>
          <p:cNvCxnSpPr>
            <a:cxnSpLocks/>
          </p:cNvCxnSpPr>
          <p:nvPr/>
        </p:nvCxnSpPr>
        <p:spPr>
          <a:xfrm flipH="1">
            <a:off x="5260994" y="2313294"/>
            <a:ext cx="33803" cy="148025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2C85B28-F04E-E1D0-D63D-C6B03F547C06}"/>
              </a:ext>
            </a:extLst>
          </p:cNvPr>
          <p:cNvCxnSpPr>
            <a:cxnSpLocks/>
          </p:cNvCxnSpPr>
          <p:nvPr/>
        </p:nvCxnSpPr>
        <p:spPr>
          <a:xfrm flipH="1">
            <a:off x="5776001" y="2287018"/>
            <a:ext cx="33803" cy="148025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3F3586BC-857D-9BFC-66E5-239E963E67D9}"/>
              </a:ext>
            </a:extLst>
          </p:cNvPr>
          <p:cNvSpPr/>
          <p:nvPr/>
        </p:nvSpPr>
        <p:spPr>
          <a:xfrm>
            <a:off x="3415862" y="3092340"/>
            <a:ext cx="426982" cy="1484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E3D7A58-5FBD-171A-2918-2865D7BA0640}"/>
              </a:ext>
            </a:extLst>
          </p:cNvPr>
          <p:cNvSpPr/>
          <p:nvPr/>
        </p:nvSpPr>
        <p:spPr>
          <a:xfrm>
            <a:off x="3928241" y="2453836"/>
            <a:ext cx="426982" cy="1484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E020F6D-9229-22AE-5E6A-065B3640BA98}"/>
              </a:ext>
            </a:extLst>
          </p:cNvPr>
          <p:cNvSpPr/>
          <p:nvPr/>
        </p:nvSpPr>
        <p:spPr>
          <a:xfrm>
            <a:off x="4432737" y="2427559"/>
            <a:ext cx="426982" cy="1484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4A4F804-BCA1-E097-B3FE-7B0406858094}"/>
              </a:ext>
            </a:extLst>
          </p:cNvPr>
          <p:cNvSpPr/>
          <p:nvPr/>
        </p:nvSpPr>
        <p:spPr>
          <a:xfrm>
            <a:off x="4963509" y="2175311"/>
            <a:ext cx="426982" cy="168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E2CCB4B-1E59-04D8-A3F9-DFC83DEC14EA}"/>
              </a:ext>
            </a:extLst>
          </p:cNvPr>
          <p:cNvSpPr/>
          <p:nvPr/>
        </p:nvSpPr>
        <p:spPr>
          <a:xfrm>
            <a:off x="5468005" y="2201586"/>
            <a:ext cx="426982" cy="16842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1FE2C2C-7F4D-836C-4A03-33E9256E1941}"/>
              </a:ext>
            </a:extLst>
          </p:cNvPr>
          <p:cNvCxnSpPr/>
          <p:nvPr/>
        </p:nvCxnSpPr>
        <p:spPr>
          <a:xfrm>
            <a:off x="3194909" y="3733799"/>
            <a:ext cx="3344562" cy="1374"/>
          </a:xfrm>
          <a:prstGeom prst="straightConnector1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97F45C-F02B-282A-5EFB-E816FEC63A0F}"/>
              </a:ext>
            </a:extLst>
          </p:cNvPr>
          <p:cNvCxnSpPr>
            <a:cxnSpLocks/>
          </p:cNvCxnSpPr>
          <p:nvPr/>
        </p:nvCxnSpPr>
        <p:spPr>
          <a:xfrm>
            <a:off x="5776098" y="2106826"/>
            <a:ext cx="825157" cy="1374"/>
          </a:xfrm>
          <a:prstGeom prst="straightConnector1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4E2445E-2DC8-3C53-7E7C-EF0390AB0DE2}"/>
              </a:ext>
            </a:extLst>
          </p:cNvPr>
          <p:cNvCxnSpPr>
            <a:cxnSpLocks/>
          </p:cNvCxnSpPr>
          <p:nvPr/>
        </p:nvCxnSpPr>
        <p:spPr>
          <a:xfrm flipH="1">
            <a:off x="6524035" y="2103891"/>
            <a:ext cx="17612" cy="163909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27A18A-6E44-56DB-C9C2-75E6BD2ABF6A}"/>
              </a:ext>
            </a:extLst>
          </p:cNvPr>
          <p:cNvSpPr txBox="1"/>
          <p:nvPr/>
        </p:nvSpPr>
        <p:spPr>
          <a:xfrm>
            <a:off x="6113701" y="2917106"/>
            <a:ext cx="136268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cs typeface="Calibri"/>
              </a:rPr>
              <a:t>Additional 10 s!</a:t>
            </a:r>
          </a:p>
        </p:txBody>
      </p:sp>
    </p:spTree>
    <p:extLst>
      <p:ext uri="{BB962C8B-B14F-4D97-AF65-F5344CB8AC3E}">
        <p14:creationId xmlns:p14="http://schemas.microsoft.com/office/powerpoint/2010/main" val="303075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0" grpId="0" animBg="1"/>
      <p:bldP spid="20" grpId="1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pic>
        <p:nvPicPr>
          <p:cNvPr id="8" name="Picture 7" descr="plot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1583118"/>
            <a:ext cx="4283946" cy="3917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51180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It seems that we spend a lot of time in OVMF...</a:t>
            </a:r>
          </a:p>
        </p:txBody>
      </p:sp>
    </p:spTree>
    <p:extLst>
      <p:ext uri="{BB962C8B-B14F-4D97-AF65-F5344CB8AC3E}">
        <p14:creationId xmlns:p14="http://schemas.microsoft.com/office/powerpoint/2010/main" val="2879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7068277" y="1443011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pic>
        <p:nvPicPr>
          <p:cNvPr id="8" name="Picture 7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73" y="1583118"/>
            <a:ext cx="4244338" cy="391785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AB2C3B-8ECE-CED2-06E1-8C69495BB669}"/>
              </a:ext>
            </a:extLst>
          </p:cNvPr>
          <p:cNvCxnSpPr/>
          <p:nvPr/>
        </p:nvCxnSpPr>
        <p:spPr>
          <a:xfrm flipH="1">
            <a:off x="1051728" y="2779208"/>
            <a:ext cx="23446" cy="109024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D22216-7AE8-C553-0C15-F2658E90D066}"/>
              </a:ext>
            </a:extLst>
          </p:cNvPr>
          <p:cNvCxnSpPr>
            <a:cxnSpLocks/>
          </p:cNvCxnSpPr>
          <p:nvPr/>
        </p:nvCxnSpPr>
        <p:spPr>
          <a:xfrm flipH="1">
            <a:off x="1118717" y="2770834"/>
            <a:ext cx="793819" cy="11404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E056DA9-4F9A-EFB0-8833-05F1F2C8C87C}"/>
              </a:ext>
            </a:extLst>
          </p:cNvPr>
          <p:cNvSpPr txBox="1"/>
          <p:nvPr/>
        </p:nvSpPr>
        <p:spPr>
          <a:xfrm>
            <a:off x="267537" y="3543718"/>
            <a:ext cx="2496177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ea typeface="Calibri"/>
                <a:cs typeface="Calibri"/>
              </a:rPr>
              <a:t>10x in start-</a:t>
            </a:r>
            <a:r>
              <a:rPr lang="en-US" sz="1400" err="1">
                <a:solidFill>
                  <a:srgbClr val="FF0000"/>
                </a:solidFill>
                <a:ea typeface="Calibri"/>
                <a:cs typeface="Calibri"/>
              </a:rPr>
              <a:t>vm</a:t>
            </a:r>
            <a:r>
              <a:rPr lang="en-US" sz="1400">
                <a:solidFill>
                  <a:srgbClr val="FF0000"/>
                </a:solidFill>
                <a:ea typeface="Calibri"/>
                <a:cs typeface="Calibri"/>
              </a:rPr>
              <a:t> (i.e. QEMU </a:t>
            </a:r>
            <a:r>
              <a:rPr lang="en-US" sz="1400" err="1">
                <a:solidFill>
                  <a:srgbClr val="FF0000"/>
                </a:solidFill>
                <a:ea typeface="Calibri"/>
                <a:cs typeface="Calibri"/>
              </a:rPr>
              <a:t>cmd</a:t>
            </a:r>
            <a:r>
              <a:rPr lang="en-US" sz="1400">
                <a:solidFill>
                  <a:srgbClr val="FF0000"/>
                </a:solidFill>
                <a:ea typeface="Calibri"/>
                <a:cs typeface="Calibri"/>
              </a:rPr>
              <a:t>)</a:t>
            </a:r>
            <a:endParaRPr lang="en-US" sz="1400">
              <a:ea typeface="Calibri"/>
              <a:cs typeface="Calibri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4A7E64-5803-DBB9-673D-A493E25ECC76}"/>
              </a:ext>
            </a:extLst>
          </p:cNvPr>
          <p:cNvCxnSpPr>
            <a:cxnSpLocks/>
          </p:cNvCxnSpPr>
          <p:nvPr/>
        </p:nvCxnSpPr>
        <p:spPr>
          <a:xfrm flipH="1">
            <a:off x="1198266" y="2783394"/>
            <a:ext cx="3280785" cy="115304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FA8949-A591-9D1E-EAA7-CB5DF1F8EF94}"/>
              </a:ext>
            </a:extLst>
          </p:cNvPr>
          <p:cNvSpPr txBox="1"/>
          <p:nvPr/>
        </p:nvSpPr>
        <p:spPr>
          <a:xfrm>
            <a:off x="3216728" y="3239755"/>
            <a:ext cx="193933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  <a:ea typeface="Calibri"/>
                <a:cs typeface="Calibri"/>
              </a:rPr>
              <a:t>50-100x in virtual FW!</a:t>
            </a:r>
            <a:endParaRPr lang="en-US" sz="140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36D1F8-B2C5-F8FD-2639-DDCF27B43DD2}"/>
              </a:ext>
            </a:extLst>
          </p:cNvPr>
          <p:cNvSpPr txBox="1"/>
          <p:nvPr/>
        </p:nvSpPr>
        <p:spPr>
          <a:xfrm>
            <a:off x="5625470" y="2450919"/>
            <a:ext cx="50217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cs typeface="Calibri"/>
              </a:rPr>
              <a:t>start-</a:t>
            </a:r>
            <a:r>
              <a:rPr lang="en-US" b="1" err="1">
                <a:cs typeface="Calibri"/>
              </a:rPr>
              <a:t>vm</a:t>
            </a:r>
            <a:r>
              <a:rPr lang="en-US" b="1" dirty="0">
                <a:cs typeface="Calibri"/>
              </a:rPr>
              <a:t>: </a:t>
            </a:r>
            <a:r>
              <a:rPr lang="en-US" dirty="0">
                <a:cs typeface="Calibri"/>
              </a:rPr>
              <a:t>Provisioning guest memory (pages introduces 1-2 extra seconds (for 2GB of memory)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8C95B-1CA2-004C-4786-68DB3E7C97FE}"/>
              </a:ext>
            </a:extLst>
          </p:cNvPr>
          <p:cNvSpPr txBox="1"/>
          <p:nvPr/>
        </p:nvSpPr>
        <p:spPr>
          <a:xfrm>
            <a:off x="5627145" y="3426478"/>
            <a:ext cx="43079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cs typeface="Calibri"/>
              </a:rPr>
              <a:t>virtual-</a:t>
            </a:r>
            <a:r>
              <a:rPr lang="en-US" b="1" err="1">
                <a:cs typeface="Calibri"/>
              </a:rPr>
              <a:t>fw</a:t>
            </a:r>
            <a:r>
              <a:rPr lang="en-US" b="1">
                <a:cs typeface="Calibri"/>
              </a:rPr>
              <a:t>: </a:t>
            </a:r>
            <a:r>
              <a:rPr lang="en-US">
                <a:cs typeface="Calibri"/>
              </a:rPr>
              <a:t>OVMF DXE driver initialization </a:t>
            </a:r>
            <a:r>
              <a:rPr lang="en-US" dirty="0">
                <a:cs typeface="Calibri"/>
              </a:rPr>
              <a:t>introduces 3-4 extra seconds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6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46BB-7157-79E4-3E0A-91164A5E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 (</a:t>
            </a:r>
            <a:r>
              <a:rPr lang="en-US" err="1">
                <a:latin typeface="Helvetica Neue"/>
              </a:rPr>
              <a:t>ctd</a:t>
            </a:r>
            <a:r>
              <a:rPr lang="en-US">
                <a:latin typeface="Helvetica Neue"/>
              </a:rPr>
              <a:t>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64604-998A-3D4F-F5CC-4F707EB2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26A21-D386-83AA-F6EF-DFD9FA23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23</a:t>
            </a:fld>
            <a:endParaRPr lang="en-GB"/>
          </a:p>
        </p:txBody>
      </p:sp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7BAA761-03CF-BC52-97D4-86D8CFCC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508" y="1457864"/>
            <a:ext cx="5355626" cy="4337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43E239-6B16-BD69-C801-7ACDEC8AF4E7}"/>
              </a:ext>
            </a:extLst>
          </p:cNvPr>
          <p:cNvSpPr txBox="1"/>
          <p:nvPr/>
        </p:nvSpPr>
        <p:spPr>
          <a:xfrm>
            <a:off x="6425228" y="2043592"/>
            <a:ext cx="40563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During the start-</a:t>
            </a:r>
            <a:r>
              <a:rPr lang="en-US" b="1" dirty="0" err="1">
                <a:cs typeface="Calibri"/>
              </a:rPr>
              <a:t>vm</a:t>
            </a:r>
            <a:r>
              <a:rPr lang="en-US" b="1" dirty="0">
                <a:cs typeface="Calibri"/>
              </a:rPr>
              <a:t> phase, QEMU provisions all the memory pages assigned to the guest</a:t>
            </a:r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376E0-6823-FD66-2519-12C373D3C05F}"/>
              </a:ext>
            </a:extLst>
          </p:cNvPr>
          <p:cNvSpPr txBox="1"/>
          <p:nvPr/>
        </p:nvSpPr>
        <p:spPr>
          <a:xfrm>
            <a:off x="7298647" y="143307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</p:spTree>
    <p:extLst>
      <p:ext uri="{BB962C8B-B14F-4D97-AF65-F5344CB8AC3E}">
        <p14:creationId xmlns:p14="http://schemas.microsoft.com/office/powerpoint/2010/main" val="379051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46BB-7157-79E4-3E0A-91164A5E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 (</a:t>
            </a:r>
            <a:r>
              <a:rPr lang="en-US" err="1">
                <a:latin typeface="Helvetica Neue"/>
              </a:rPr>
              <a:t>ctd</a:t>
            </a:r>
            <a:r>
              <a:rPr lang="en-US">
                <a:latin typeface="Helvetica Neue"/>
              </a:rPr>
              <a:t>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64604-998A-3D4F-F5CC-4F707EB23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26A21-D386-83AA-F6EF-DFD9FA23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24</a:t>
            </a:fld>
            <a:endParaRPr lang="en-GB"/>
          </a:p>
        </p:txBody>
      </p:sp>
      <p:pic>
        <p:nvPicPr>
          <p:cNvPr id="10" name="Picture 9" descr="A graph of different memory sizes&#10;&#10;Description automatically generated">
            <a:extLst>
              <a:ext uri="{FF2B5EF4-FFF2-40B4-BE49-F238E27FC236}">
                <a16:creationId xmlns:a16="http://schemas.microsoft.com/office/drawing/2014/main" id="{47BAA761-03CF-BC52-97D4-86D8CFCC9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61" y="1457864"/>
            <a:ext cx="4699119" cy="43376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451639-4554-9EFC-3E98-46565F24CF81}"/>
              </a:ext>
            </a:extLst>
          </p:cNvPr>
          <p:cNvSpPr txBox="1"/>
          <p:nvPr/>
        </p:nvSpPr>
        <p:spPr>
          <a:xfrm>
            <a:off x="6425228" y="2043592"/>
            <a:ext cx="405633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During the start-</a:t>
            </a:r>
            <a:r>
              <a:rPr lang="en-US" b="1" err="1">
                <a:cs typeface="Calibri"/>
              </a:rPr>
              <a:t>vm</a:t>
            </a:r>
            <a:r>
              <a:rPr lang="en-US" b="1">
                <a:cs typeface="Calibri"/>
              </a:rPr>
              <a:t> phase, the PSP provisions all the memory pages assigned to the guest</a:t>
            </a:r>
            <a:endParaRPr lang="en-US"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EED3AB-2F6E-EEE4-E69E-9F66D7A050DE}"/>
              </a:ext>
            </a:extLst>
          </p:cNvPr>
          <p:cNvSpPr txBox="1"/>
          <p:nvPr/>
        </p:nvSpPr>
        <p:spPr>
          <a:xfrm>
            <a:off x="7298647" y="143307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597063-E5B2-907A-EBA6-DCB4FE2FCB9E}"/>
              </a:ext>
            </a:extLst>
          </p:cNvPr>
          <p:cNvSpPr txBox="1"/>
          <p:nvPr/>
        </p:nvSpPr>
        <p:spPr>
          <a:xfrm>
            <a:off x="6133156" y="3492574"/>
            <a:ext cx="565231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cs typeface="Calibri"/>
              </a:rPr>
              <a:t>Suggested Solution:</a:t>
            </a:r>
            <a:endParaRPr lang="en-US"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Can we assign memory pages lazily, off the hot-path?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D68983-4A4B-BFB6-4322-94E4C95DC237}"/>
              </a:ext>
            </a:extLst>
          </p:cNvPr>
          <p:cNvSpPr txBox="1"/>
          <p:nvPr/>
        </p:nvSpPr>
        <p:spPr>
          <a:xfrm>
            <a:off x="7050477" y="4619939"/>
            <a:ext cx="386296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Task 1: Optimize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cVM</a:t>
            </a:r>
            <a:r>
              <a:rPr lang="en-US" b="1">
                <a:solidFill>
                  <a:srgbClr val="FF0000"/>
                </a:solidFill>
                <a:cs typeface="Calibri"/>
              </a:rPr>
              <a:t> provisioning</a:t>
            </a:r>
          </a:p>
        </p:txBody>
      </p:sp>
    </p:spTree>
    <p:extLst>
      <p:ext uri="{BB962C8B-B14F-4D97-AF65-F5344CB8AC3E}">
        <p14:creationId xmlns:p14="http://schemas.microsoft.com/office/powerpoint/2010/main" val="27499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pic>
        <p:nvPicPr>
          <p:cNvPr id="8" name="Picture 7" descr="plot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1583118"/>
            <a:ext cx="4283946" cy="39178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51180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It seems that we spend a lot of time in OVMF...</a:t>
            </a:r>
          </a:p>
        </p:txBody>
      </p:sp>
    </p:spTree>
    <p:extLst>
      <p:ext uri="{BB962C8B-B14F-4D97-AF65-F5344CB8AC3E}">
        <p14:creationId xmlns:p14="http://schemas.microsoft.com/office/powerpoint/2010/main" val="4192683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73" y="1583118"/>
            <a:ext cx="4244338" cy="39178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4381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We spend 3-4 more seconds in OVMF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5D2B1-B499-BF40-0338-4469380D7B71}"/>
              </a:ext>
            </a:extLst>
          </p:cNvPr>
          <p:cNvSpPr txBox="1"/>
          <p:nvPr/>
        </p:nvSpPr>
        <p:spPr>
          <a:xfrm>
            <a:off x="5495445" y="2250197"/>
            <a:ext cx="51180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It seems that we spend a lot of time in OVMF...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5C91B-9385-CF3F-F9A6-36D19B4D0254}"/>
              </a:ext>
            </a:extLst>
          </p:cNvPr>
          <p:cNvSpPr txBox="1"/>
          <p:nvPr/>
        </p:nvSpPr>
        <p:spPr>
          <a:xfrm>
            <a:off x="5495444" y="2744240"/>
            <a:ext cx="5934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Compared to a non-SEV VM (w/ OVMF) we spend: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8D22216-7AE8-C553-0C15-F2658E90D066}"/>
              </a:ext>
            </a:extLst>
          </p:cNvPr>
          <p:cNvCxnSpPr>
            <a:cxnSpLocks/>
          </p:cNvCxnSpPr>
          <p:nvPr/>
        </p:nvCxnSpPr>
        <p:spPr>
          <a:xfrm flipH="1">
            <a:off x="1118717" y="2770834"/>
            <a:ext cx="793819" cy="114048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4A7E64-5803-DBB9-673D-A493E25ECC76}"/>
              </a:ext>
            </a:extLst>
          </p:cNvPr>
          <p:cNvCxnSpPr>
            <a:cxnSpLocks/>
          </p:cNvCxnSpPr>
          <p:nvPr/>
        </p:nvCxnSpPr>
        <p:spPr>
          <a:xfrm flipH="1">
            <a:off x="1798520" y="2779800"/>
            <a:ext cx="2680531" cy="113507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1FA8949-A591-9D1E-EAA7-CB5DF1F8EF94}"/>
              </a:ext>
            </a:extLst>
          </p:cNvPr>
          <p:cNvSpPr txBox="1"/>
          <p:nvPr/>
        </p:nvSpPr>
        <p:spPr>
          <a:xfrm>
            <a:off x="3216728" y="3239755"/>
            <a:ext cx="193933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ea typeface="Calibri"/>
                <a:cs typeface="Calibri"/>
              </a:rPr>
              <a:t>4-5x in virtual FW!</a:t>
            </a:r>
            <a:endParaRPr lang="en-US" sz="14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0FFFD-1C83-A383-4E5B-36B0891FF480}"/>
              </a:ext>
            </a:extLst>
          </p:cNvPr>
          <p:cNvSpPr txBox="1"/>
          <p:nvPr/>
        </p:nvSpPr>
        <p:spPr>
          <a:xfrm>
            <a:off x="7042891" y="3391522"/>
            <a:ext cx="438112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Q: What is the difference between SEV/non-SEV OVMF?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43183-B677-5D31-9DD0-4C6779606052}"/>
              </a:ext>
            </a:extLst>
          </p:cNvPr>
          <p:cNvSpPr txBox="1"/>
          <p:nvPr/>
        </p:nvSpPr>
        <p:spPr>
          <a:xfrm>
            <a:off x="5348905" y="4264053"/>
            <a:ext cx="5934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For SEV, we measure and verify kernel/</a:t>
            </a:r>
            <a:r>
              <a:rPr lang="en-US" b="1" dirty="0" err="1">
                <a:cs typeface="Calibri"/>
              </a:rPr>
              <a:t>initrd</a:t>
            </a:r>
            <a:r>
              <a:rPr lang="en-US" b="1" dirty="0">
                <a:cs typeface="Calibri"/>
              </a:rPr>
              <a:t>/</a:t>
            </a:r>
            <a:r>
              <a:rPr lang="en-US" b="1" dirty="0" err="1">
                <a:cs typeface="Calibri"/>
              </a:rPr>
              <a:t>cmdline</a:t>
            </a:r>
          </a:p>
        </p:txBody>
      </p:sp>
    </p:spTree>
    <p:extLst>
      <p:ext uri="{BB962C8B-B14F-4D97-AF65-F5344CB8AC3E}">
        <p14:creationId xmlns:p14="http://schemas.microsoft.com/office/powerpoint/2010/main" val="24264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graph with blue and orange lines&#10;&#10;Description automatically generated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973" y="1823917"/>
            <a:ext cx="4244338" cy="3436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4381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We spend 3-4 more seconds in OVMF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5D2B1-B499-BF40-0338-4469380D7B71}"/>
              </a:ext>
            </a:extLst>
          </p:cNvPr>
          <p:cNvSpPr txBox="1"/>
          <p:nvPr/>
        </p:nvSpPr>
        <p:spPr>
          <a:xfrm>
            <a:off x="5495445" y="2250197"/>
            <a:ext cx="51180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It seems that we spend a lot of time in OVMF...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5C91B-9385-CF3F-F9A6-36D19B4D0254}"/>
              </a:ext>
            </a:extLst>
          </p:cNvPr>
          <p:cNvSpPr txBox="1"/>
          <p:nvPr/>
        </p:nvSpPr>
        <p:spPr>
          <a:xfrm>
            <a:off x="5495444" y="2744240"/>
            <a:ext cx="5934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Compared to a non-SEV VM (w/ OVMF) we spend: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80FFFD-1C83-A383-4E5B-36B0891FF480}"/>
              </a:ext>
            </a:extLst>
          </p:cNvPr>
          <p:cNvSpPr txBox="1"/>
          <p:nvPr/>
        </p:nvSpPr>
        <p:spPr>
          <a:xfrm>
            <a:off x="7042891" y="3391522"/>
            <a:ext cx="438112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Q: What is the difference between SEV/non-SEV OVMF?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43183-B677-5D31-9DD0-4C6779606052}"/>
              </a:ext>
            </a:extLst>
          </p:cNvPr>
          <p:cNvSpPr txBox="1"/>
          <p:nvPr/>
        </p:nvSpPr>
        <p:spPr>
          <a:xfrm>
            <a:off x="5348905" y="4264053"/>
            <a:ext cx="5934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For SEV, we measure and verify kernel/</a:t>
            </a:r>
            <a:r>
              <a:rPr lang="en-US" b="1" dirty="0" err="1">
                <a:cs typeface="Calibri"/>
              </a:rPr>
              <a:t>initrd</a:t>
            </a:r>
            <a:r>
              <a:rPr lang="en-US" b="1" dirty="0">
                <a:cs typeface="Calibri"/>
              </a:rPr>
              <a:t>/</a:t>
            </a:r>
            <a:r>
              <a:rPr lang="en-US" b="1" dirty="0" err="1">
                <a:cs typeface="Calibri"/>
              </a:rPr>
              <a:t>cmdline</a:t>
            </a:r>
          </a:p>
        </p:txBody>
      </p:sp>
    </p:spTree>
    <p:extLst>
      <p:ext uri="{BB962C8B-B14F-4D97-AF65-F5344CB8AC3E}">
        <p14:creationId xmlns:p14="http://schemas.microsoft.com/office/powerpoint/2010/main" val="2818758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lage of different colored bars&#10;&#10;Description automatically generated">
            <a:extLst>
              <a:ext uri="{FF2B5EF4-FFF2-40B4-BE49-F238E27FC236}">
                <a16:creationId xmlns:a16="http://schemas.microsoft.com/office/drawing/2014/main" id="{E0E0E617-F4A7-50C0-32FF-306A5AECC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64" y="1823917"/>
            <a:ext cx="3816756" cy="3436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38112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Q1: Why is VM start-up 3x slower with SEV?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4381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We spend 3-4 more seconds in OVMF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25D2B1-B499-BF40-0338-4469380D7B71}"/>
              </a:ext>
            </a:extLst>
          </p:cNvPr>
          <p:cNvSpPr txBox="1"/>
          <p:nvPr/>
        </p:nvSpPr>
        <p:spPr>
          <a:xfrm>
            <a:off x="5495445" y="2250197"/>
            <a:ext cx="511800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It seems that we spend a lot of time in OVMF...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5C91B-9385-CF3F-F9A6-36D19B4D0254}"/>
              </a:ext>
            </a:extLst>
          </p:cNvPr>
          <p:cNvSpPr txBox="1"/>
          <p:nvPr/>
        </p:nvSpPr>
        <p:spPr>
          <a:xfrm>
            <a:off x="5495444" y="2744240"/>
            <a:ext cx="59344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A: Compared to a non-SEV VM (w/ OVMF) we spend: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679AA4-C809-D0CA-11B6-77EFEFB1556C}"/>
              </a:ext>
            </a:extLst>
          </p:cNvPr>
          <p:cNvSpPr/>
          <p:nvPr/>
        </p:nvSpPr>
        <p:spPr>
          <a:xfrm>
            <a:off x="3843494" y="1934308"/>
            <a:ext cx="590340" cy="2989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4D33B5-F976-5C3F-DB13-4EC31E641AAA}"/>
              </a:ext>
            </a:extLst>
          </p:cNvPr>
          <p:cNvSpPr txBox="1"/>
          <p:nvPr/>
        </p:nvSpPr>
        <p:spPr>
          <a:xfrm>
            <a:off x="3001526" y="5101213"/>
            <a:ext cx="193933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ea typeface="Calibri"/>
                <a:cs typeface="Calibri"/>
              </a:rPr>
              <a:t>20x initializing drivers!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DDF1B6-74E8-30BC-CF05-AB8A8B523250}"/>
              </a:ext>
            </a:extLst>
          </p:cNvPr>
          <p:cNvSpPr txBox="1"/>
          <p:nvPr/>
        </p:nvSpPr>
        <p:spPr>
          <a:xfrm>
            <a:off x="4540629" y="3427559"/>
            <a:ext cx="255030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cs typeface="Calibri"/>
              </a:rPr>
              <a:t>Blob measurement/verification happens here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19FDC9-4BC0-8CC5-021D-3A282B420811}"/>
              </a:ext>
            </a:extLst>
          </p:cNvPr>
          <p:cNvSpPr txBox="1"/>
          <p:nvPr/>
        </p:nvSpPr>
        <p:spPr>
          <a:xfrm>
            <a:off x="6249949" y="3746636"/>
            <a:ext cx="386296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cs typeface="Calibri"/>
              </a:rPr>
              <a:t>This </a:t>
            </a:r>
            <a:r>
              <a:rPr lang="en-US" b="1" dirty="0" err="1">
                <a:solidFill>
                  <a:srgbClr val="FF0000"/>
                </a:solidFill>
                <a:cs typeface="Calibri"/>
              </a:rPr>
              <a:t>behaviour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 is </a:t>
            </a:r>
            <a:r>
              <a:rPr lang="en-US" b="1" u="sng" dirty="0">
                <a:solidFill>
                  <a:srgbClr val="FF0000"/>
                </a:solidFill>
                <a:cs typeface="Calibri"/>
              </a:rPr>
              <a:t>unexpected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cs typeface="Calibri"/>
              </a:rPr>
              <a:t>(we are in contact w/ AMD about it)</a:t>
            </a:r>
            <a:endParaRPr lang="en-US" b="1" u="sng" dirty="0">
              <a:solidFill>
                <a:srgbClr val="FF0000"/>
              </a:solidFill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1D46B3-C7B4-50A6-D840-BD7FD0340006}"/>
              </a:ext>
            </a:extLst>
          </p:cNvPr>
          <p:cNvCxnSpPr/>
          <p:nvPr/>
        </p:nvCxnSpPr>
        <p:spPr>
          <a:xfrm flipH="1">
            <a:off x="4418228" y="3967204"/>
            <a:ext cx="609600" cy="4407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0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1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F1B26-993F-5D29-BF2A-0411255E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Cold/Warm Starts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8E52C-E2F3-6218-C189-071612BA1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latin typeface="Helvetica Neue"/>
              </a:rPr>
              <a:t>Carlos Segarra</a:t>
            </a:r>
            <a:r>
              <a:rPr lang="en-GB" noProof="0" dirty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BEBD2-7307-869E-A1BB-545CC067B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29</a:t>
            </a:fld>
            <a:endParaRPr lang="en-GB"/>
          </a:p>
        </p:txBody>
      </p:sp>
      <p:pic>
        <p:nvPicPr>
          <p:cNvPr id="6" name="Picture 5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3C596140-0214-DB25-1E27-0485CA101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037" y="1575602"/>
            <a:ext cx="4459486" cy="4242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572C82-B7EB-AA74-C3FF-6AEA6AFD17F8}"/>
              </a:ext>
            </a:extLst>
          </p:cNvPr>
          <p:cNvSpPr txBox="1"/>
          <p:nvPr/>
        </p:nvSpPr>
        <p:spPr>
          <a:xfrm>
            <a:off x="6864279" y="1714499"/>
            <a:ext cx="491323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Observations:</a:t>
            </a:r>
          </a:p>
          <a:p>
            <a:pPr marL="342900" indent="-342900">
              <a:buAutoNum type="arabicPeriod"/>
            </a:pPr>
            <a:r>
              <a:rPr lang="en-US" b="1" dirty="0">
                <a:cs typeface="Calibri"/>
              </a:rPr>
              <a:t>Why is VM start-up 4x slower with SEV?</a:t>
            </a: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Why is image pulling 2-3x slower w.r.t docker?</a:t>
            </a:r>
            <a:endParaRPr lang="en-US" dirty="0"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dirty="0">
                <a:cs typeface="Calibri"/>
              </a:rPr>
              <a:t>Why are there no warm starts?</a:t>
            </a:r>
          </a:p>
          <a:p>
            <a:pPr marL="342900" indent="-342900">
              <a:buAutoNum type="arabicPeriod"/>
            </a:pPr>
            <a:endParaRPr lang="en-US"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2A3DCB-602B-6223-D4B8-D2400D8ED62D}"/>
              </a:ext>
            </a:extLst>
          </p:cNvPr>
          <p:cNvSpPr txBox="1"/>
          <p:nvPr/>
        </p:nvSpPr>
        <p:spPr>
          <a:xfrm>
            <a:off x="6754002" y="3106818"/>
            <a:ext cx="502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Problem: </a:t>
            </a:r>
            <a:r>
              <a:rPr lang="en-US" dirty="0">
                <a:cs typeface="Calibri"/>
              </a:rPr>
              <a:t>Provisioning guest memory pages introduces 1-2 extra seconds (for 2GB of memory)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6D31390-8B19-CD9F-2166-36042C1EA58E}"/>
              </a:ext>
            </a:extLst>
          </p:cNvPr>
          <p:cNvCxnSpPr/>
          <p:nvPr/>
        </p:nvCxnSpPr>
        <p:spPr>
          <a:xfrm>
            <a:off x="3224262" y="4467913"/>
            <a:ext cx="2982" cy="2347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267C5D-978D-9A90-2995-75ECB584428C}"/>
              </a:ext>
            </a:extLst>
          </p:cNvPr>
          <p:cNvCxnSpPr>
            <a:cxnSpLocks/>
          </p:cNvCxnSpPr>
          <p:nvPr/>
        </p:nvCxnSpPr>
        <p:spPr>
          <a:xfrm>
            <a:off x="3734013" y="4467913"/>
            <a:ext cx="2982" cy="23477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62172F-6609-A1E6-69DA-2A1DA8776A7D}"/>
              </a:ext>
            </a:extLst>
          </p:cNvPr>
          <p:cNvCxnSpPr>
            <a:cxnSpLocks/>
          </p:cNvCxnSpPr>
          <p:nvPr/>
        </p:nvCxnSpPr>
        <p:spPr>
          <a:xfrm>
            <a:off x="4227999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19EA5E-4FB5-29C9-B863-F95FAFC010CC}"/>
              </a:ext>
            </a:extLst>
          </p:cNvPr>
          <p:cNvCxnSpPr>
            <a:cxnSpLocks/>
          </p:cNvCxnSpPr>
          <p:nvPr/>
        </p:nvCxnSpPr>
        <p:spPr>
          <a:xfrm>
            <a:off x="4743006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357B41-EEB1-BB47-FC48-E43326D12348}"/>
              </a:ext>
            </a:extLst>
          </p:cNvPr>
          <p:cNvCxnSpPr>
            <a:cxnSpLocks/>
          </p:cNvCxnSpPr>
          <p:nvPr/>
        </p:nvCxnSpPr>
        <p:spPr>
          <a:xfrm>
            <a:off x="5263268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DC39BE-7337-4107-0B0F-C61489FFFBEC}"/>
              </a:ext>
            </a:extLst>
          </p:cNvPr>
          <p:cNvCxnSpPr>
            <a:cxnSpLocks/>
          </p:cNvCxnSpPr>
          <p:nvPr/>
        </p:nvCxnSpPr>
        <p:spPr>
          <a:xfrm>
            <a:off x="5778275" y="3853058"/>
            <a:ext cx="2982" cy="84963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DE8BD91-B21C-A4DC-774C-F2C181170D12}"/>
              </a:ext>
            </a:extLst>
          </p:cNvPr>
          <p:cNvSpPr txBox="1"/>
          <p:nvPr/>
        </p:nvSpPr>
        <p:spPr>
          <a:xfrm>
            <a:off x="6755677" y="3970976"/>
            <a:ext cx="502170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Solution: </a:t>
            </a:r>
            <a:r>
              <a:rPr lang="en-US" dirty="0">
                <a:cs typeface="Calibri"/>
              </a:rPr>
              <a:t>Hot-Plug guest memory pages (or provision off the hot path)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0C841E-A9CC-0121-652B-6DDB6CF430DF}"/>
              </a:ext>
            </a:extLst>
          </p:cNvPr>
          <p:cNvSpPr txBox="1"/>
          <p:nvPr/>
        </p:nvSpPr>
        <p:spPr>
          <a:xfrm>
            <a:off x="6755677" y="4825086"/>
            <a:ext cx="502170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Problem: </a:t>
            </a:r>
            <a:r>
              <a:rPr lang="en-US" dirty="0">
                <a:cs typeface="Calibri"/>
              </a:rPr>
              <a:t>OVMF DXE driver initialization introduces 3-4 extra seconds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F51E29-7FDE-3D0A-A9BB-10E67098741C}"/>
              </a:ext>
            </a:extLst>
          </p:cNvPr>
          <p:cNvSpPr txBox="1"/>
          <p:nvPr/>
        </p:nvSpPr>
        <p:spPr>
          <a:xfrm>
            <a:off x="6753165" y="5705991"/>
            <a:ext cx="50217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cs typeface="Calibri"/>
              </a:rPr>
              <a:t>Solution: </a:t>
            </a:r>
            <a:r>
              <a:rPr lang="en-US" dirty="0">
                <a:cs typeface="Calibri"/>
              </a:rPr>
              <a:t>Not clear!</a:t>
            </a:r>
            <a:r>
              <a:rPr lang="en-US" b="1" dirty="0">
                <a:cs typeface="Calibri"/>
              </a:rPr>
              <a:t> </a:t>
            </a:r>
            <a:r>
              <a:rPr lang="en-US" dirty="0">
                <a:cs typeface="Calibri"/>
              </a:rPr>
              <a:t>Talk to AMD folks!</a:t>
            </a:r>
          </a:p>
        </p:txBody>
      </p:sp>
    </p:spTree>
    <p:extLst>
      <p:ext uri="{BB962C8B-B14F-4D97-AF65-F5344CB8AC3E}">
        <p14:creationId xmlns:p14="http://schemas.microsoft.com/office/powerpoint/2010/main" val="343302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D2FB7-02AE-A9DF-4C6B-EAC5A138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Serverless Functions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112F2-E17E-42AB-8DE9-54DB7B1B4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EB946-D856-A080-563E-92C7A10E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</a:t>
            </a:fld>
            <a:endParaRPr lang="en-GB"/>
          </a:p>
        </p:txBody>
      </p:sp>
      <p:pic>
        <p:nvPicPr>
          <p:cNvPr id="31" name="Picture 2" descr="Rust for JavaScript Devs 1: Hello World | by Brian Heise | Medium">
            <a:extLst>
              <a:ext uri="{FF2B5EF4-FFF2-40B4-BE49-F238E27FC236}">
                <a16:creationId xmlns:a16="http://schemas.microsoft.com/office/drawing/2014/main" id="{70851A01-01E8-801B-D5E0-22ED689C2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76" y="5363978"/>
            <a:ext cx="1925057" cy="9699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Python in Visual Studio Code">
            <a:extLst>
              <a:ext uri="{FF2B5EF4-FFF2-40B4-BE49-F238E27FC236}">
                <a16:creationId xmlns:a16="http://schemas.microsoft.com/office/drawing/2014/main" id="{292DE641-09C9-C457-D03A-AF62E5FF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72" y="4602255"/>
            <a:ext cx="2805112" cy="103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An Introduction to Go with “Hello World”(Go) – GeekTechStuff">
            <a:extLst>
              <a:ext uri="{FF2B5EF4-FFF2-40B4-BE49-F238E27FC236}">
                <a16:creationId xmlns:a16="http://schemas.microsoft.com/office/drawing/2014/main" id="{8310047A-E85D-C8BA-E2E5-4D7B4A7B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71594"/>
            <a:ext cx="2288211" cy="11668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9DB684B-A9D4-1858-5C43-CA06D04829EF}"/>
              </a:ext>
            </a:extLst>
          </p:cNvPr>
          <p:cNvSpPr/>
          <p:nvPr/>
        </p:nvSpPr>
        <p:spPr>
          <a:xfrm>
            <a:off x="5103340" y="2059874"/>
            <a:ext cx="1985320" cy="10373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Frontend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0478EAE-1F40-CC6F-928B-697F30386CE5}"/>
              </a:ext>
            </a:extLst>
          </p:cNvPr>
          <p:cNvSpPr txBox="1"/>
          <p:nvPr/>
        </p:nvSpPr>
        <p:spPr>
          <a:xfrm>
            <a:off x="3962400" y="5964607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(Functions)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E7836B6-5087-7625-727D-22801CC7550B}"/>
              </a:ext>
            </a:extLst>
          </p:cNvPr>
          <p:cNvCxnSpPr>
            <a:cxnSpLocks/>
          </p:cNvCxnSpPr>
          <p:nvPr/>
        </p:nvCxnSpPr>
        <p:spPr>
          <a:xfrm flipV="1">
            <a:off x="3254188" y="2873188"/>
            <a:ext cx="1522740" cy="5558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3C134FD-9A3C-05DF-DE75-F4553830F5B4}"/>
              </a:ext>
            </a:extLst>
          </p:cNvPr>
          <p:cNvCxnSpPr>
            <a:cxnSpLocks/>
          </p:cNvCxnSpPr>
          <p:nvPr/>
        </p:nvCxnSpPr>
        <p:spPr>
          <a:xfrm flipV="1">
            <a:off x="3374372" y="3195730"/>
            <a:ext cx="1480016" cy="12238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E4A64D8-E369-0882-E7E8-978174ECD3E6}"/>
              </a:ext>
            </a:extLst>
          </p:cNvPr>
          <p:cNvCxnSpPr>
            <a:cxnSpLocks/>
          </p:cNvCxnSpPr>
          <p:nvPr/>
        </p:nvCxnSpPr>
        <p:spPr>
          <a:xfrm flipV="1">
            <a:off x="4688541" y="3237799"/>
            <a:ext cx="775447" cy="110560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BB57530-6348-D455-2330-8CDB971DE761}"/>
              </a:ext>
            </a:extLst>
          </p:cNvPr>
          <p:cNvSpPr txBox="1"/>
          <p:nvPr/>
        </p:nvSpPr>
        <p:spPr>
          <a:xfrm>
            <a:off x="3626223" y="3566876"/>
            <a:ext cx="15227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Register</a:t>
            </a:r>
          </a:p>
        </p:txBody>
      </p:sp>
      <p:pic>
        <p:nvPicPr>
          <p:cNvPr id="49" name="Picture 8" descr="Explain Amazon S3?. Amazon Simple Storage Service (Amazon… | by Nanduri  Balajee | Medium">
            <a:extLst>
              <a:ext uri="{FF2B5EF4-FFF2-40B4-BE49-F238E27FC236}">
                <a16:creationId xmlns:a16="http://schemas.microsoft.com/office/drawing/2014/main" id="{512DB6D8-3076-D395-37F0-FBD30D944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32" y="1839257"/>
            <a:ext cx="2234051" cy="769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Amazon SQS native integration and IAM policy management • Particular  Software">
            <a:extLst>
              <a:ext uri="{FF2B5EF4-FFF2-40B4-BE49-F238E27FC236}">
                <a16:creationId xmlns:a16="http://schemas.microsoft.com/office/drawing/2014/main" id="{8543FC36-4CAA-8729-8C7C-D0E0E1389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66243"/>
            <a:ext cx="1600342" cy="930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E27466A4-654A-424B-7EE0-1AD1D295DDAF}"/>
              </a:ext>
            </a:extLst>
          </p:cNvPr>
          <p:cNvCxnSpPr/>
          <p:nvPr/>
        </p:nvCxnSpPr>
        <p:spPr>
          <a:xfrm>
            <a:off x="3170830" y="2160896"/>
            <a:ext cx="1517711" cy="313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EFB044F-570E-2B93-DD7E-256866588439}"/>
              </a:ext>
            </a:extLst>
          </p:cNvPr>
          <p:cNvCxnSpPr>
            <a:cxnSpLocks/>
          </p:cNvCxnSpPr>
          <p:nvPr/>
        </p:nvCxnSpPr>
        <p:spPr>
          <a:xfrm flipV="1">
            <a:off x="2593075" y="2620995"/>
            <a:ext cx="2051713" cy="53009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FF4DED33-055B-5292-99E4-6F654BC3E4F0}"/>
              </a:ext>
            </a:extLst>
          </p:cNvPr>
          <p:cNvSpPr txBox="1"/>
          <p:nvPr/>
        </p:nvSpPr>
        <p:spPr>
          <a:xfrm>
            <a:off x="3301835" y="1942881"/>
            <a:ext cx="152274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Events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DE9B0D4-7255-D3B6-12A6-6B3360F13C5D}"/>
              </a:ext>
            </a:extLst>
          </p:cNvPr>
          <p:cNvSpPr/>
          <p:nvPr/>
        </p:nvSpPr>
        <p:spPr>
          <a:xfrm>
            <a:off x="8585794" y="1554398"/>
            <a:ext cx="1718265" cy="641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Worker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60F0691-ACFC-26D9-ECCA-D8E649111188}"/>
              </a:ext>
            </a:extLst>
          </p:cNvPr>
          <p:cNvCxnSpPr>
            <a:cxnSpLocks/>
          </p:cNvCxnSpPr>
          <p:nvPr/>
        </p:nvCxnSpPr>
        <p:spPr>
          <a:xfrm flipV="1">
            <a:off x="7228764" y="1942881"/>
            <a:ext cx="1182806" cy="5637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2106181F-7506-8428-C23A-7C3EDAF14EB9}"/>
              </a:ext>
            </a:extLst>
          </p:cNvPr>
          <p:cNvSpPr/>
          <p:nvPr/>
        </p:nvSpPr>
        <p:spPr>
          <a:xfrm>
            <a:off x="8729658" y="2746291"/>
            <a:ext cx="1718265" cy="641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Worker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A63DF4CF-DE0B-8EE2-616A-98CE44C318F4}"/>
              </a:ext>
            </a:extLst>
          </p:cNvPr>
          <p:cNvCxnSpPr>
            <a:cxnSpLocks/>
          </p:cNvCxnSpPr>
          <p:nvPr/>
        </p:nvCxnSpPr>
        <p:spPr>
          <a:xfrm>
            <a:off x="7292454" y="2834185"/>
            <a:ext cx="1293340" cy="2630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AD1BFC9C-E320-4887-8EFF-0349946AF24E}"/>
              </a:ext>
            </a:extLst>
          </p:cNvPr>
          <p:cNvSpPr/>
          <p:nvPr/>
        </p:nvSpPr>
        <p:spPr>
          <a:xfrm>
            <a:off x="8791073" y="3734404"/>
            <a:ext cx="1718265" cy="641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Worker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0241F53-BEBA-4288-EC56-63A9C9103155}"/>
              </a:ext>
            </a:extLst>
          </p:cNvPr>
          <p:cNvCxnSpPr>
            <a:cxnSpLocks/>
          </p:cNvCxnSpPr>
          <p:nvPr/>
        </p:nvCxnSpPr>
        <p:spPr>
          <a:xfrm>
            <a:off x="7292454" y="3298209"/>
            <a:ext cx="1354755" cy="7871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BBE69018-5941-7DF6-8F38-8B629D487211}"/>
              </a:ext>
            </a:extLst>
          </p:cNvPr>
          <p:cNvSpPr/>
          <p:nvPr/>
        </p:nvSpPr>
        <p:spPr>
          <a:xfrm>
            <a:off x="7674592" y="1411625"/>
            <a:ext cx="145889" cy="466162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14" descr="Stopwatch Vector Art, Icons, and Graphics for Free Download">
            <a:extLst>
              <a:ext uri="{FF2B5EF4-FFF2-40B4-BE49-F238E27FC236}">
                <a16:creationId xmlns:a16="http://schemas.microsoft.com/office/drawing/2014/main" id="{365A4A42-FE5D-20AA-83AB-1C95A2BAD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67" y="4996796"/>
            <a:ext cx="967811" cy="96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2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  <p:bldP spid="39" grpId="1"/>
      <p:bldP spid="47" grpId="0" animBg="1"/>
      <p:bldP spid="47" grpId="1" animBg="1"/>
      <p:bldP spid="57" grpId="0" animBg="1"/>
      <p:bldP spid="59" grpId="0" animBg="1"/>
      <p:bldP spid="63" grpId="0" animBg="1"/>
      <p:bldP spid="67" grpId="0" animBg="1"/>
      <p:bldP spid="7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6653518" y="1423720"/>
            <a:ext cx="48793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Q2: Why is image-pulling 2x slower w.r.t Docker?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5DA67-13C3-9562-761E-89FA909DB04D}"/>
              </a:ext>
            </a:extLst>
          </p:cNvPr>
          <p:cNvSpPr txBox="1"/>
          <p:nvPr/>
        </p:nvSpPr>
        <p:spPr>
          <a:xfrm>
            <a:off x="5495445" y="2250197"/>
            <a:ext cx="454022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</a:t>
            </a:r>
            <a:r>
              <a:rPr lang="en-US" b="1" err="1">
                <a:cs typeface="Calibri"/>
              </a:rPr>
              <a:t>containerd's</a:t>
            </a:r>
            <a:r>
              <a:rPr lang="en-US" b="1">
                <a:cs typeface="Calibri"/>
              </a:rPr>
              <a:t> </a:t>
            </a:r>
            <a:r>
              <a:rPr lang="en-US" b="1" err="1">
                <a:cs typeface="Calibri"/>
              </a:rPr>
              <a:t>PullImage</a:t>
            </a:r>
            <a:r>
              <a:rPr lang="en-US" b="1">
                <a:cs typeface="Calibri"/>
              </a:rPr>
              <a:t> becomes blocking!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663964-A1A3-9740-7300-C054EFD0833E}"/>
              </a:ext>
            </a:extLst>
          </p:cNvPr>
          <p:cNvSpPr txBox="1"/>
          <p:nvPr/>
        </p:nvSpPr>
        <p:spPr>
          <a:xfrm>
            <a:off x="5497120" y="2842212"/>
            <a:ext cx="49630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A(</a:t>
            </a:r>
            <a:r>
              <a:rPr lang="en-US" b="1" err="1">
                <a:cs typeface="Calibri"/>
              </a:rPr>
              <a:t>ctd</a:t>
            </a:r>
            <a:r>
              <a:rPr lang="en-US" b="1">
                <a:cs typeface="Calibri"/>
              </a:rPr>
              <a:t>): Decrypting image layers is the bottleneck!</a:t>
            </a:r>
          </a:p>
        </p:txBody>
      </p:sp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AE1344D4-B14D-615C-8E91-2D8FA34B6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00" y="1738829"/>
            <a:ext cx="4564462" cy="347268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156491-F8F7-64A6-9B65-DEA11AB867CF}"/>
              </a:ext>
            </a:extLst>
          </p:cNvPr>
          <p:cNvCxnSpPr/>
          <p:nvPr/>
        </p:nvCxnSpPr>
        <p:spPr>
          <a:xfrm flipV="1">
            <a:off x="576943" y="5041761"/>
            <a:ext cx="2153696" cy="25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F42FFC0-B153-73F2-9248-016ACD31C26A}"/>
              </a:ext>
            </a:extLst>
          </p:cNvPr>
          <p:cNvCxnSpPr>
            <a:cxnSpLocks/>
          </p:cNvCxnSpPr>
          <p:nvPr/>
        </p:nvCxnSpPr>
        <p:spPr>
          <a:xfrm flipV="1">
            <a:off x="2775019" y="5041761"/>
            <a:ext cx="1060938" cy="251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3C13227-3D8F-432F-7E1B-6781C5998B6B}"/>
              </a:ext>
            </a:extLst>
          </p:cNvPr>
          <p:cNvSpPr txBox="1"/>
          <p:nvPr/>
        </p:nvSpPr>
        <p:spPr>
          <a:xfrm>
            <a:off x="747345" y="5068137"/>
            <a:ext cx="175929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ea typeface="Calibri"/>
                <a:cs typeface="Calibri"/>
              </a:rPr>
              <a:t>Time pulling app. Image</a:t>
            </a:r>
          </a:p>
          <a:p>
            <a:pPr algn="ctr"/>
            <a:r>
              <a:rPr lang="en-US" sz="1200" b="1">
                <a:solidFill>
                  <a:srgbClr val="FF0000"/>
                </a:solidFill>
                <a:ea typeface="Calibri"/>
                <a:cs typeface="Calibri"/>
              </a:rPr>
              <a:t>(encrypted + signed)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781CC-CE56-CBA4-F035-27F01CA7A2A9}"/>
              </a:ext>
            </a:extLst>
          </p:cNvPr>
          <p:cNvSpPr txBox="1"/>
          <p:nvPr/>
        </p:nvSpPr>
        <p:spPr>
          <a:xfrm>
            <a:off x="2748641" y="5143499"/>
            <a:ext cx="128200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solidFill>
                  <a:srgbClr val="FF0000"/>
                </a:solidFill>
                <a:ea typeface="Calibri"/>
                <a:cs typeface="Calibri"/>
              </a:rPr>
              <a:t>"" sidecar Image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1200" b="1">
                <a:solidFill>
                  <a:srgbClr val="FF0000"/>
                </a:solidFill>
                <a:ea typeface="Calibri"/>
                <a:cs typeface="Calibri"/>
              </a:rPr>
              <a:t>(signed)</a:t>
            </a:r>
            <a:endParaRPr lang="en-US">
              <a:ea typeface="Calibri"/>
              <a:cs typeface="Calibri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E37924-F349-EFD3-55C2-503651E3D009}"/>
              </a:ext>
            </a:extLst>
          </p:cNvPr>
          <p:cNvCxnSpPr/>
          <p:nvPr/>
        </p:nvCxnSpPr>
        <p:spPr>
          <a:xfrm>
            <a:off x="1173303" y="3249712"/>
            <a:ext cx="181980" cy="108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9E49735-A7C1-5B30-C50E-F08E254DE3FD}"/>
              </a:ext>
            </a:extLst>
          </p:cNvPr>
          <p:cNvCxnSpPr>
            <a:cxnSpLocks/>
          </p:cNvCxnSpPr>
          <p:nvPr/>
        </p:nvCxnSpPr>
        <p:spPr>
          <a:xfrm>
            <a:off x="3389756" y="3227459"/>
            <a:ext cx="239006" cy="604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327695-A446-3832-519A-6247AF94D4A5}"/>
              </a:ext>
            </a:extLst>
          </p:cNvPr>
          <p:cNvCxnSpPr/>
          <p:nvPr/>
        </p:nvCxnSpPr>
        <p:spPr>
          <a:xfrm>
            <a:off x="1372429" y="3251150"/>
            <a:ext cx="1357329" cy="108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6D1C50-939A-07DE-38D4-9F2DA355D023}"/>
              </a:ext>
            </a:extLst>
          </p:cNvPr>
          <p:cNvCxnSpPr>
            <a:cxnSpLocks/>
          </p:cNvCxnSpPr>
          <p:nvPr/>
        </p:nvCxnSpPr>
        <p:spPr>
          <a:xfrm>
            <a:off x="3632014" y="3228897"/>
            <a:ext cx="239006" cy="604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767CE36-7844-CE2A-B77B-6DA9E479028C}"/>
              </a:ext>
            </a:extLst>
          </p:cNvPr>
          <p:cNvSpPr txBox="1"/>
          <p:nvPr/>
        </p:nvSpPr>
        <p:spPr>
          <a:xfrm>
            <a:off x="1371249" y="3319510"/>
            <a:ext cx="1409700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>
                <a:solidFill>
                  <a:srgbClr val="FF0000"/>
                </a:solidFill>
                <a:ea typeface="Calibri"/>
                <a:cs typeface="Calibri"/>
              </a:rPr>
              <a:t>decompress + decrypt</a:t>
            </a:r>
            <a:endParaRPr lang="en-US" sz="1050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77CF49-DE37-F1B4-4D5E-E875735D7FA3}"/>
              </a:ext>
            </a:extLst>
          </p:cNvPr>
          <p:cNvSpPr txBox="1"/>
          <p:nvPr/>
        </p:nvSpPr>
        <p:spPr>
          <a:xfrm>
            <a:off x="3391267" y="3319509"/>
            <a:ext cx="888521" cy="2616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50" b="1">
                <a:solidFill>
                  <a:srgbClr val="FF0000"/>
                </a:solidFill>
                <a:ea typeface="Calibri"/>
                <a:cs typeface="Calibri"/>
              </a:rPr>
              <a:t>decompress </a:t>
            </a:r>
            <a:endParaRPr lang="en-US" sz="105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11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 animBg="1"/>
      <p:bldP spid="11" grpId="1" animBg="1"/>
      <p:bldP spid="12" grpId="0" animBg="1"/>
      <p:bldP spid="12" grpId="1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45B6-4EFA-CBDA-8790-287CEC70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VM Start-Up in detail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DE2DF-6513-3C92-526A-8E74F1631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3BEF6-20A2-6865-2204-EFD2A512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B61E86-A559-5942-1157-2E3E1B9B5676}"/>
              </a:ext>
            </a:extLst>
          </p:cNvPr>
          <p:cNvSpPr txBox="1"/>
          <p:nvPr/>
        </p:nvSpPr>
        <p:spPr>
          <a:xfrm>
            <a:off x="7077327" y="1440844"/>
            <a:ext cx="371067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Q3: Why are there no warm starts?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9F3BEB-94C2-0297-CF82-96F8C78674A4}"/>
              </a:ext>
            </a:extLst>
          </p:cNvPr>
          <p:cNvSpPr txBox="1"/>
          <p:nvPr/>
        </p:nvSpPr>
        <p:spPr>
          <a:xfrm>
            <a:off x="314553" y="5223993"/>
            <a:ext cx="529648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Task 3: Design Secure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sandbox re-use strategies</a:t>
            </a:r>
          </a:p>
        </p:txBody>
      </p:sp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AE1344D4-B14D-615C-8E91-2D8FA34B6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3438" y="2282505"/>
            <a:ext cx="2886350" cy="22183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plot">
            <a:extLst>
              <a:ext uri="{FF2B5EF4-FFF2-40B4-BE49-F238E27FC236}">
                <a16:creationId xmlns:a16="http://schemas.microsoft.com/office/drawing/2014/main" id="{1D9C1F53-47A4-4DD1-2AFE-263B82B43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06" y="2276624"/>
            <a:ext cx="2430317" cy="2222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3EE3A3-AD14-6F37-15BD-DE46D87063DE}"/>
              </a:ext>
            </a:extLst>
          </p:cNvPr>
          <p:cNvSpPr txBox="1"/>
          <p:nvPr/>
        </p:nvSpPr>
        <p:spPr>
          <a:xfrm>
            <a:off x="6253164" y="2344377"/>
            <a:ext cx="454022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SEV guests are cryptographically bound to one "guest owner"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4E88BC-9B79-4CE4-37CD-63841B5A92F1}"/>
              </a:ext>
            </a:extLst>
          </p:cNvPr>
          <p:cNvSpPr txBox="1"/>
          <p:nvPr/>
        </p:nvSpPr>
        <p:spPr>
          <a:xfrm>
            <a:off x="6253164" y="3204837"/>
            <a:ext cx="541352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Cannot rely on the host to mount container images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5FBC27-E103-B1BD-52FB-AAFBEB618730}"/>
              </a:ext>
            </a:extLst>
          </p:cNvPr>
          <p:cNvSpPr txBox="1"/>
          <p:nvPr/>
        </p:nvSpPr>
        <p:spPr>
          <a:xfrm>
            <a:off x="6124737" y="3829849"/>
            <a:ext cx="58630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Cannot easily share (or lazy load) encrypted image layers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566D29-29C2-F80F-5BDC-511176B468FA}"/>
              </a:ext>
            </a:extLst>
          </p:cNvPr>
          <p:cNvSpPr txBox="1"/>
          <p:nvPr/>
        </p:nvSpPr>
        <p:spPr>
          <a:xfrm>
            <a:off x="6123806" y="4376120"/>
            <a:ext cx="565231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cs typeface="Calibri"/>
              </a:rPr>
              <a:t>Suggested Solutions:</a:t>
            </a:r>
            <a:endParaRPr lang="en-US"/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Use the KBS as trusted relying-party in VM pre-warm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Freeze the Kata Agent until pre-warmed VM is assigned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Encrypted block-based lazy image loading (</a:t>
            </a:r>
            <a:r>
              <a:rPr lang="en-US" err="1">
                <a:cs typeface="Calibri"/>
              </a:rPr>
              <a:t>Nydus</a:t>
            </a:r>
            <a:r>
              <a:rPr lang="en-US">
                <a:cs typeface="Calibri"/>
              </a:rPr>
              <a:t>)</a:t>
            </a:r>
          </a:p>
          <a:p>
            <a:pPr marL="285750" indent="-285750">
              <a:buFont typeface="Calibri"/>
              <a:buChar char="-"/>
            </a:pPr>
            <a:r>
              <a:rPr lang="en-US">
                <a:cs typeface="Calibri"/>
              </a:rPr>
              <a:t>Label image layers as encrypted or not</a:t>
            </a:r>
          </a:p>
        </p:txBody>
      </p:sp>
    </p:spTree>
    <p:extLst>
      <p:ext uri="{BB962C8B-B14F-4D97-AF65-F5344CB8AC3E}">
        <p14:creationId xmlns:p14="http://schemas.microsoft.com/office/powerpoint/2010/main" val="207337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5" grpId="0" animBg="1"/>
      <p:bldP spid="18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0440-29A8-6C6A-01D8-4E88773B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Instantiation Throughput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36CDC-B5A5-4A74-8382-F201608D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61582-5A55-FF8B-41C9-1326220F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81B14F1-6100-AC6C-F80D-C87FFACC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39" y="1690192"/>
            <a:ext cx="5026422" cy="40052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26513-DBE9-2F00-C5E3-B02C69F4F95A}"/>
              </a:ext>
            </a:extLst>
          </p:cNvPr>
          <p:cNvSpPr txBox="1"/>
          <p:nvPr/>
        </p:nvSpPr>
        <p:spPr>
          <a:xfrm>
            <a:off x="7796518" y="1988939"/>
            <a:ext cx="288224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Starting 16 concurrent functions takes &gt; 3' !!</a:t>
            </a:r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A479A4E-BADE-FE18-AE56-32B6FF35196B}"/>
              </a:ext>
            </a:extLst>
          </p:cNvPr>
          <p:cNvCxnSpPr/>
          <p:nvPr/>
        </p:nvCxnSpPr>
        <p:spPr>
          <a:xfrm>
            <a:off x="3003115" y="2183705"/>
            <a:ext cx="4165947" cy="11482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5564D4-9EAD-1BB3-79C6-08E3782A41CF}"/>
              </a:ext>
            </a:extLst>
          </p:cNvPr>
          <p:cNvCxnSpPr>
            <a:cxnSpLocks/>
          </p:cNvCxnSpPr>
          <p:nvPr/>
        </p:nvCxnSpPr>
        <p:spPr>
          <a:xfrm flipV="1">
            <a:off x="7173237" y="2216063"/>
            <a:ext cx="1043" cy="3015641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9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0440-29A8-6C6A-01D8-4E88773B4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Evaluation: Instantiation Throughput (</a:t>
            </a:r>
            <a:r>
              <a:rPr lang="en-US" err="1">
                <a:latin typeface="Helvetica Neue"/>
              </a:rPr>
              <a:t>ctd</a:t>
            </a:r>
            <a:r>
              <a:rPr lang="en-US">
                <a:latin typeface="Helvetica Neue"/>
              </a:rPr>
              <a:t>.)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36CDC-B5A5-4A74-8382-F201608D1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61582-5A55-FF8B-41C9-1326220F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26513-DBE9-2F00-C5E3-B02C69F4F95A}"/>
              </a:ext>
            </a:extLst>
          </p:cNvPr>
          <p:cNvSpPr txBox="1"/>
          <p:nvPr/>
        </p:nvSpPr>
        <p:spPr>
          <a:xfrm>
            <a:off x="6825178" y="1821466"/>
            <a:ext cx="50677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Q: Why Starting 16 concurrent functions takes &gt; 3'?</a:t>
            </a:r>
            <a:endParaRPr lang="en-US"/>
          </a:p>
        </p:txBody>
      </p:sp>
      <p:pic>
        <p:nvPicPr>
          <p:cNvPr id="3" name="Picture 2" descr="plot">
            <a:extLst>
              <a:ext uri="{FF2B5EF4-FFF2-40B4-BE49-F238E27FC236}">
                <a16:creationId xmlns:a16="http://schemas.microsoft.com/office/drawing/2014/main" id="{B2D3A903-EF2D-AF47-0BA2-9C1900898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24" y="1826990"/>
            <a:ext cx="6368978" cy="3652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E00B86-5736-E55E-3DDC-F0321DB5103B}"/>
              </a:ext>
            </a:extLst>
          </p:cNvPr>
          <p:cNvSpPr txBox="1"/>
          <p:nvPr/>
        </p:nvSpPr>
        <p:spPr>
          <a:xfrm>
            <a:off x="6847785" y="2505593"/>
            <a:ext cx="43811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A: We are being throttled by the registry!</a:t>
            </a:r>
          </a:p>
        </p:txBody>
      </p:sp>
    </p:spTree>
    <p:extLst>
      <p:ext uri="{BB962C8B-B14F-4D97-AF65-F5344CB8AC3E}">
        <p14:creationId xmlns:p14="http://schemas.microsoft.com/office/powerpoint/2010/main" val="296077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2867-2DB6-00A4-B3B9-01CE9340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BC01-4035-6198-D78E-160A9191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Helvetica Neue"/>
              </a:rPr>
              <a:t>We want to evaluate the feasibility of our PoC according to the three key metrics we identified for serverless: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E5E69-0F9F-568A-21E5-1AEE7009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 -</a:t>
            </a:r>
            <a:r>
              <a:rPr lang="en-GB" noProof="0">
                <a:latin typeface="Helvetica Neue"/>
              </a:rPr>
              <a:t>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47A02-188A-6FEF-BF24-AF2C00C3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45694-6126-C4DE-FF4A-E472A2AACB78}"/>
              </a:ext>
            </a:extLst>
          </p:cNvPr>
          <p:cNvSpPr txBox="1"/>
          <p:nvPr/>
        </p:nvSpPr>
        <p:spPr>
          <a:xfrm>
            <a:off x="2356649" y="2364920"/>
            <a:ext cx="220769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1. Cold Start Times</a:t>
            </a:r>
            <a:endParaRPr lang="en-US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6477C-0658-B627-1CE9-DF9822457750}"/>
              </a:ext>
            </a:extLst>
          </p:cNvPr>
          <p:cNvSpPr txBox="1"/>
          <p:nvPr/>
        </p:nvSpPr>
        <p:spPr>
          <a:xfrm>
            <a:off x="5061791" y="2359067"/>
            <a:ext cx="23451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2. Warm Start Times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371601-D5DF-8543-F6F3-A6A292B2BDA3}"/>
              </a:ext>
            </a:extLst>
          </p:cNvPr>
          <p:cNvSpPr txBox="1"/>
          <p:nvPr/>
        </p:nvSpPr>
        <p:spPr>
          <a:xfrm>
            <a:off x="7817452" y="2365752"/>
            <a:ext cx="28822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3. Instantiation Throughput</a:t>
            </a:r>
            <a:endParaRPr lang="en-US"/>
          </a:p>
        </p:txBody>
      </p:sp>
      <p:pic>
        <p:nvPicPr>
          <p:cNvPr id="14" name="Picture 13" descr="A logo with orange squares and black background&#10;&#10;Description automatically generated">
            <a:extLst>
              <a:ext uri="{FF2B5EF4-FFF2-40B4-BE49-F238E27FC236}">
                <a16:creationId xmlns:a16="http://schemas.microsoft.com/office/drawing/2014/main" id="{963037D1-2FCD-2EE6-43FC-0F574475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8" y="3979148"/>
            <a:ext cx="754465" cy="750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@confidential-containers">
            <a:extLst>
              <a:ext uri="{FF2B5EF4-FFF2-40B4-BE49-F238E27FC236}">
                <a16:creationId xmlns:a16="http://schemas.microsoft.com/office/drawing/2014/main" id="{DF9FE865-3989-BDF4-7FCC-E933878BB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40" y="5214676"/>
            <a:ext cx="808055" cy="812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CB640D-856B-67EC-B954-C2BDB2AE0DA3}"/>
              </a:ext>
            </a:extLst>
          </p:cNvPr>
          <p:cNvSpPr txBox="1"/>
          <p:nvPr/>
        </p:nvSpPr>
        <p:spPr>
          <a:xfrm>
            <a:off x="3081492" y="5373774"/>
            <a:ext cx="758651" cy="3741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17.5 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085FD-6FC0-0EAB-9303-595D190C2E15}"/>
              </a:ext>
            </a:extLst>
          </p:cNvPr>
          <p:cNvSpPr txBox="1"/>
          <p:nvPr/>
        </p:nvSpPr>
        <p:spPr>
          <a:xfrm>
            <a:off x="5928524" y="5373773"/>
            <a:ext cx="758651" cy="3741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17.5 s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C325D-07D1-B333-B690-DB40A28A01A3}"/>
              </a:ext>
            </a:extLst>
          </p:cNvPr>
          <p:cNvSpPr txBox="1"/>
          <p:nvPr/>
        </p:nvSpPr>
        <p:spPr>
          <a:xfrm>
            <a:off x="8809051" y="5352839"/>
            <a:ext cx="12610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~ 0.1 cps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19B11C-E985-A17B-A800-3B8F41FD4269}"/>
              </a:ext>
            </a:extLst>
          </p:cNvPr>
          <p:cNvSpPr txBox="1"/>
          <p:nvPr/>
        </p:nvSpPr>
        <p:spPr>
          <a:xfrm>
            <a:off x="3226703" y="4108188"/>
            <a:ext cx="463916" cy="3669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7s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7FC5FC-7D3D-26E0-33B8-7118CB53B87C}"/>
              </a:ext>
            </a:extLst>
          </p:cNvPr>
          <p:cNvSpPr txBox="1"/>
          <p:nvPr/>
        </p:nvSpPr>
        <p:spPr>
          <a:xfrm>
            <a:off x="6063071" y="4079432"/>
            <a:ext cx="4924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2s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A4E7ED-41FC-215C-8523-2DA80ABCCCFF}"/>
              </a:ext>
            </a:extLst>
          </p:cNvPr>
          <p:cNvSpPr txBox="1"/>
          <p:nvPr/>
        </p:nvSpPr>
        <p:spPr>
          <a:xfrm>
            <a:off x="8848171" y="4083618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cs typeface="Calibri"/>
              </a:rPr>
              <a:t>0.5 fps</a:t>
            </a:r>
            <a:endParaRPr lang="en-US"/>
          </a:p>
        </p:txBody>
      </p:sp>
      <p:pic>
        <p:nvPicPr>
          <p:cNvPr id="21" name="Picture 8" descr="A blue and grey logo&#10;&#10;Description automatically generated">
            <a:extLst>
              <a:ext uri="{FF2B5EF4-FFF2-40B4-BE49-F238E27FC236}">
                <a16:creationId xmlns:a16="http://schemas.microsoft.com/office/drawing/2014/main" id="{86A0E3E7-2591-F93A-6EC6-AA9AB7115C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21813" r="20513"/>
          <a:stretch/>
        </p:blipFill>
        <p:spPr bwMode="auto">
          <a:xfrm>
            <a:off x="470030" y="3147771"/>
            <a:ext cx="1131597" cy="4348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2EF40CE-C051-522D-E893-AA6C07D1065F}"/>
              </a:ext>
            </a:extLst>
          </p:cNvPr>
          <p:cNvSpPr txBox="1"/>
          <p:nvPr/>
        </p:nvSpPr>
        <p:spPr>
          <a:xfrm>
            <a:off x="3202911" y="3108708"/>
            <a:ext cx="444641" cy="36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6s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6C586A6-5FC2-1D9D-BED6-8335805DD878}"/>
              </a:ext>
            </a:extLst>
          </p:cNvPr>
          <p:cNvSpPr txBox="1"/>
          <p:nvPr/>
        </p:nvSpPr>
        <p:spPr>
          <a:xfrm>
            <a:off x="6003888" y="3108707"/>
            <a:ext cx="5200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1s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25975-521D-F8F6-0015-1641DCC7B1BE}"/>
              </a:ext>
            </a:extLst>
          </p:cNvPr>
          <p:cNvSpPr txBox="1"/>
          <p:nvPr/>
        </p:nvSpPr>
        <p:spPr>
          <a:xfrm>
            <a:off x="8846734" y="3104520"/>
            <a:ext cx="909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1 fps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2FF-062B-DCC6-8B59-93F5337E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FYP </a:t>
            </a:r>
            <a:r>
              <a:rPr lang="en-US" err="1">
                <a:latin typeface="Helvetica Neue"/>
              </a:rPr>
              <a:t>CoCo</a:t>
            </a:r>
            <a:r>
              <a:rPr lang="en-US">
                <a:latin typeface="Helvetica Neue"/>
              </a:rPr>
              <a:t>: Summary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D1B5D-2A46-9198-9A76-A3E2113B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F14AC-5EAD-FAFE-0306-E3A7BB32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C7065F-055E-0104-DE5D-6E730AFD6E2A}"/>
              </a:ext>
            </a:extLst>
          </p:cNvPr>
          <p:cNvSpPr txBox="1"/>
          <p:nvPr/>
        </p:nvSpPr>
        <p:spPr>
          <a:xfrm>
            <a:off x="2356649" y="1628605"/>
            <a:ext cx="220769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1. Cold Start Times</a:t>
            </a:r>
            <a:endParaRPr lang="en-US">
              <a:cs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B99452-DB73-64D8-4095-306B5B716310}"/>
              </a:ext>
            </a:extLst>
          </p:cNvPr>
          <p:cNvSpPr txBox="1"/>
          <p:nvPr/>
        </p:nvSpPr>
        <p:spPr>
          <a:xfrm>
            <a:off x="5061791" y="1622752"/>
            <a:ext cx="234510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2. Warm Start Times</a:t>
            </a:r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57AB14-3A96-EEE3-C961-719C1AFAF737}"/>
              </a:ext>
            </a:extLst>
          </p:cNvPr>
          <p:cNvSpPr txBox="1"/>
          <p:nvPr/>
        </p:nvSpPr>
        <p:spPr>
          <a:xfrm>
            <a:off x="7855980" y="1620876"/>
            <a:ext cx="288224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cs typeface="Calibri"/>
              </a:rPr>
              <a:t>3. Instantiation Throughput</a:t>
            </a:r>
            <a:endParaRPr lang="en-US"/>
          </a:p>
        </p:txBody>
      </p:sp>
      <p:pic>
        <p:nvPicPr>
          <p:cNvPr id="20" name="Picture 19" descr="A logo with orange squares and black background&#10;&#10;Description automatically generated">
            <a:extLst>
              <a:ext uri="{FF2B5EF4-FFF2-40B4-BE49-F238E27FC236}">
                <a16:creationId xmlns:a16="http://schemas.microsoft.com/office/drawing/2014/main" id="{ECF785EA-7C10-4EBF-04EB-D0456227A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79" y="3084440"/>
            <a:ext cx="754465" cy="750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 descr="@confidential-containers">
            <a:extLst>
              <a:ext uri="{FF2B5EF4-FFF2-40B4-BE49-F238E27FC236}">
                <a16:creationId xmlns:a16="http://schemas.microsoft.com/office/drawing/2014/main" id="{FC2E84E8-D75B-7BFF-E4E4-C75287D6E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030" y="2183800"/>
            <a:ext cx="808055" cy="8122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CEF6959-9F20-E2A3-7DFF-2B7809C455F8}"/>
              </a:ext>
            </a:extLst>
          </p:cNvPr>
          <p:cNvSpPr txBox="1"/>
          <p:nvPr/>
        </p:nvSpPr>
        <p:spPr>
          <a:xfrm>
            <a:off x="3136804" y="2631278"/>
            <a:ext cx="61464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2.5x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63E6AC-87FA-61EA-A754-897D5515808D}"/>
              </a:ext>
            </a:extLst>
          </p:cNvPr>
          <p:cNvSpPr txBox="1"/>
          <p:nvPr/>
        </p:nvSpPr>
        <p:spPr>
          <a:xfrm>
            <a:off x="5973172" y="2606708"/>
            <a:ext cx="7520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8.75x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1ABE3D8-BE98-CCE8-26CB-A31483F1601F}"/>
              </a:ext>
            </a:extLst>
          </p:cNvPr>
          <p:cNvSpPr txBox="1"/>
          <p:nvPr/>
        </p:nvSpPr>
        <p:spPr>
          <a:xfrm>
            <a:off x="9114151" y="2598335"/>
            <a:ext cx="469761" cy="3777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Calibri"/>
              </a:rPr>
              <a:t>5x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ABD504E-A52A-D350-A65C-0633A96E4B04}"/>
              </a:ext>
            </a:extLst>
          </p:cNvPr>
          <p:cNvSpPr txBox="1"/>
          <p:nvPr/>
        </p:nvSpPr>
        <p:spPr>
          <a:xfrm>
            <a:off x="285725" y="1633827"/>
            <a:ext cx="13243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Slowdown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E75CEE3-A9AF-98F4-C92A-C0116002C1CF}"/>
              </a:ext>
            </a:extLst>
          </p:cNvPr>
          <p:cNvCxnSpPr/>
          <p:nvPr/>
        </p:nvCxnSpPr>
        <p:spPr>
          <a:xfrm flipV="1">
            <a:off x="526702" y="2625970"/>
            <a:ext cx="1060938" cy="848246"/>
          </a:xfrm>
          <a:prstGeom prst="straightConnector1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215C229-16BA-1E64-4A52-D2F170EF620E}"/>
              </a:ext>
            </a:extLst>
          </p:cNvPr>
          <p:cNvSpPr txBox="1"/>
          <p:nvPr/>
        </p:nvSpPr>
        <p:spPr>
          <a:xfrm>
            <a:off x="2122266" y="3229564"/>
            <a:ext cx="2642049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</a:rPr>
              <a:t>cVM</a:t>
            </a:r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 Start-Up Overhead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Guest Memory Pages Provisioning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OVMF DXE Initialization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6A67B09-383D-B237-F762-A3E76793B719}"/>
              </a:ext>
            </a:extLst>
          </p:cNvPr>
          <p:cNvSpPr txBox="1"/>
          <p:nvPr/>
        </p:nvSpPr>
        <p:spPr>
          <a:xfrm>
            <a:off x="2123941" y="4709184"/>
            <a:ext cx="2642049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Guest-Side Image Pulling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Serial (per-ctr) pulling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Image Layer Decryption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270FEC-547B-5E0B-EDF9-DFE554E89F04}"/>
              </a:ext>
            </a:extLst>
          </p:cNvPr>
          <p:cNvSpPr txBox="1"/>
          <p:nvPr/>
        </p:nvSpPr>
        <p:spPr>
          <a:xfrm>
            <a:off x="5025402" y="3235426"/>
            <a:ext cx="2642049" cy="6155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No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Calibri"/>
              </a:rPr>
              <a:t>CoCo</a:t>
            </a:r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 pre-warming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SEV Guests &lt;-&gt; owner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4EA2C4-1B4E-6643-BFCC-EB9FAEEA4566}"/>
              </a:ext>
            </a:extLst>
          </p:cNvPr>
          <p:cNvSpPr txBox="1"/>
          <p:nvPr/>
        </p:nvSpPr>
        <p:spPr>
          <a:xfrm>
            <a:off x="5027077" y="4095397"/>
            <a:ext cx="2642049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No Image Re-Use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Cannot mount images from host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Cannot share images between tenants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Cannot lazy load images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DA3F5F1-FE3D-9C6C-3A54-70C5AF5BB5C3}"/>
              </a:ext>
            </a:extLst>
          </p:cNvPr>
          <p:cNvSpPr txBox="1"/>
          <p:nvPr/>
        </p:nvSpPr>
        <p:spPr>
          <a:xfrm>
            <a:off x="8026510" y="3230402"/>
            <a:ext cx="2717411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a typeface="Calibri"/>
                <a:cs typeface="Calibri"/>
              </a:rPr>
              <a:t>Registry Throttling</a:t>
            </a:r>
            <a:endParaRPr lang="en-US" dirty="0"/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If all </a:t>
            </a:r>
            <a:r>
              <a:rPr lang="en-US" sz="1600" dirty="0" err="1">
                <a:solidFill>
                  <a:srgbClr val="FF0000"/>
                </a:solidFill>
                <a:ea typeface="Calibri"/>
                <a:cs typeface="Calibri"/>
              </a:rPr>
              <a:t>CoCo's</a:t>
            </a: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 pull from the guest, cannot scale w/out pass-through cache</a:t>
            </a:r>
          </a:p>
          <a:p>
            <a:pPr marL="342900" indent="-342900">
              <a:buAutoNum type="arabicParenR"/>
            </a:pPr>
            <a:r>
              <a:rPr lang="en-US" sz="1600" dirty="0">
                <a:solidFill>
                  <a:srgbClr val="FF0000"/>
                </a:solidFill>
                <a:ea typeface="Calibri"/>
                <a:cs typeface="Calibri"/>
              </a:rPr>
              <a:t>Will benefit from improvements in warm starts</a:t>
            </a:r>
          </a:p>
          <a:p>
            <a:pPr marL="342900" indent="-342900">
              <a:buAutoNum type="arabicParenR"/>
            </a:pPr>
            <a:endParaRPr lang="en-US" sz="1600" dirty="0">
              <a:solidFill>
                <a:srgbClr val="FF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8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2" grpId="0" animBg="1"/>
      <p:bldP spid="44" grpId="0" animBg="1"/>
      <p:bldP spid="46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232" y="2072037"/>
            <a:ext cx="12045537" cy="1475874"/>
          </a:xfrm>
          <a:noFill/>
        </p:spPr>
        <p:txBody>
          <a:bodyPr>
            <a:normAutofit/>
          </a:bodyPr>
          <a:lstStyle/>
          <a:p>
            <a:pPr marL="4445"/>
            <a:r>
              <a:rPr lang="en-GB" sz="4000">
                <a:latin typeface="Helvetica Neue"/>
              </a:rPr>
              <a:t>Serverless Confidential Containers:</a:t>
            </a:r>
            <a:br>
              <a:rPr lang="en-GB" sz="4000">
                <a:latin typeface="Helvetica Neue"/>
              </a:rPr>
            </a:br>
            <a:r>
              <a:rPr lang="en-GB" sz="4000">
                <a:latin typeface="Helvetica Neue"/>
              </a:rPr>
              <a:t>Challenges and Opportunities</a:t>
            </a:r>
            <a:endParaRPr lang="en-GB" sz="40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226" y="3769901"/>
            <a:ext cx="10901548" cy="24942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b="1">
                <a:solidFill>
                  <a:srgbClr val="0070C0"/>
                </a:solidFill>
                <a:latin typeface="Helvetica Neue"/>
              </a:rPr>
              <a:t>Carlos Segarra</a:t>
            </a:r>
            <a:endParaRPr lang="en-US"/>
          </a:p>
          <a:p>
            <a:r>
              <a:rPr lang="en-GB" sz="1600" b="1">
                <a:solidFill>
                  <a:srgbClr val="0070C0"/>
                </a:solidFill>
                <a:latin typeface="Helvetica Neue"/>
              </a:rPr>
              <a:t>(w/ Tobin Feldman-Fitzthum and Daniele Buono)</a:t>
            </a:r>
            <a:br>
              <a:rPr lang="en-GB" sz="2600" b="1">
                <a:ea typeface="Helvetica Neue" charset="0"/>
                <a:cs typeface="Helvetica Neue" charset="0"/>
              </a:rPr>
            </a:br>
            <a:br>
              <a:rPr lang="en-GB" sz="1000" b="1">
                <a:ea typeface="Helvetica Neue" charset="0"/>
                <a:cs typeface="Helvetica Neue" charset="0"/>
              </a:rPr>
            </a:br>
            <a:r>
              <a:rPr lang="en-GB" sz="2000" b="1">
                <a:latin typeface="Helvetica Neue"/>
              </a:rPr>
              <a:t>Large-Scale Data &amp; Systems (LSDS) Group - Imperial College London</a:t>
            </a:r>
            <a:endParaRPr lang="en-GB"/>
          </a:p>
          <a:p>
            <a:r>
              <a:rPr lang="en-GB" sz="2000" b="1">
                <a:latin typeface="Helvetica Neue"/>
              </a:rPr>
              <a:t>Visiting IBM TJ Watson (Sep'23 – Nov'23)</a:t>
            </a:r>
            <a:br>
              <a:rPr lang="en-GB" sz="2000" b="1"/>
            </a:br>
            <a:br>
              <a:rPr lang="en-GB" sz="1000" b="1"/>
            </a:br>
            <a:r>
              <a:rPr lang="en-GB" sz="2000">
                <a:solidFill>
                  <a:srgbClr val="0070C0"/>
                </a:solidFill>
                <a:latin typeface="Helvetica Neue"/>
              </a:rPr>
              <a:t>https://carlossegarra.com</a:t>
            </a:r>
            <a:br>
              <a:rPr lang="en-GB" sz="2000"/>
            </a:br>
            <a:r>
              <a:rPr lang="en-GB" sz="2000">
                <a:solidFill>
                  <a:srgbClr val="0070C0"/>
                </a:solidFill>
                <a:latin typeface="Helvetica Neue"/>
              </a:rPr>
              <a:t>&lt;cs1620@ic.ac.uk&gt;</a:t>
            </a:r>
            <a:endParaRPr lang="en-GB" sz="2000" b="1">
              <a:latin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69" y="163099"/>
            <a:ext cx="3981451" cy="84223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24000" y="6467767"/>
            <a:ext cx="9144000" cy="3443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>
                <a:latin typeface="Helvetica Neue"/>
                <a:ea typeface="Helvetica Neue" charset="0"/>
                <a:cs typeface="Helvetica Neue" charset="0"/>
              </a:rPr>
              <a:t>IBM TJ Watson – Thursday, November 16th 2023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32" y="-302"/>
            <a:ext cx="3481449" cy="133857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-5938" y="2089256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3567744"/>
            <a:ext cx="12192000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9020" y="728153"/>
            <a:ext cx="33929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>
                    <a:lumMod val="65000"/>
                  </a:schemeClr>
                </a:solidFill>
              </a:rPr>
              <a:t>Large-Scale Data &amp; Systems Group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BFA2AC-C8B2-7968-46FC-EB522DBF4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6040" y="4997380"/>
            <a:ext cx="1816240" cy="18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01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2FF-062B-DCC6-8B59-93F5337E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FYP </a:t>
            </a:r>
            <a:r>
              <a:rPr lang="en-US" err="1">
                <a:latin typeface="Helvetica Neue"/>
              </a:rPr>
              <a:t>CoCo</a:t>
            </a:r>
            <a:r>
              <a:rPr lang="en-US">
                <a:latin typeface="Helvetica Neue"/>
              </a:rPr>
              <a:t>: Summary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15F2F-DFAF-DF1E-39A6-8871C285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261"/>
            <a:ext cx="10842171" cy="14234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 Neue"/>
              </a:rPr>
              <a:t>Confidential Containers are a very promising technology for zero-friction adoption of confidential computing in the cloud. However...</a:t>
            </a:r>
            <a:endParaRPr lang="en-US" dirty="0"/>
          </a:p>
          <a:p>
            <a:pPr>
              <a:buClr>
                <a:srgbClr val="FFFFFF"/>
              </a:buClr>
            </a:pPr>
            <a:r>
              <a:rPr lang="en-US" dirty="0">
                <a:latin typeface="Helvetica Neue"/>
              </a:rPr>
              <a:t>still very far from being usable in challenging environments like serverless!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D1B5D-2A46-9198-9A76-A3E2113B4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F14AC-5EAD-FAFE-0306-E3A7BB32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37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471F14-C1AC-2F0A-2002-69391E3CB41D}"/>
              </a:ext>
            </a:extLst>
          </p:cNvPr>
          <p:cNvSpPr txBox="1">
            <a:spLocks/>
          </p:cNvSpPr>
          <p:nvPr/>
        </p:nvSpPr>
        <p:spPr>
          <a:xfrm>
            <a:off x="2636018" y="2699451"/>
            <a:ext cx="7249887" cy="4604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FFFF"/>
              </a:buClr>
              <a:buNone/>
            </a:pPr>
            <a:r>
              <a:rPr lang="en-US">
                <a:latin typeface="Helvetica Neue"/>
              </a:rPr>
              <a:t>Good news is that there is a lot of low-hanging fruit!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A7D1C6-7BE9-B502-560D-A564E576AA8A}"/>
              </a:ext>
            </a:extLst>
          </p:cNvPr>
          <p:cNvSpPr txBox="1"/>
          <p:nvPr/>
        </p:nvSpPr>
        <p:spPr>
          <a:xfrm>
            <a:off x="6485916" y="4482387"/>
            <a:ext cx="313190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Task 4: Improve Scalability of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sandbox provisioning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A4280-AD39-C896-A5BE-153789E3294D}"/>
              </a:ext>
            </a:extLst>
          </p:cNvPr>
          <p:cNvSpPr txBox="1"/>
          <p:nvPr/>
        </p:nvSpPr>
        <p:spPr>
          <a:xfrm>
            <a:off x="2897817" y="4482387"/>
            <a:ext cx="328263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Task 3: Design Secure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sandbox re-use strategies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A05D48-D519-85DF-AE53-5001122F8727}"/>
              </a:ext>
            </a:extLst>
          </p:cNvPr>
          <p:cNvSpPr txBox="1"/>
          <p:nvPr/>
        </p:nvSpPr>
        <p:spPr>
          <a:xfrm>
            <a:off x="2897109" y="3512103"/>
            <a:ext cx="3284183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 Task 1: Optimize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cVM</a:t>
            </a:r>
            <a:r>
              <a:rPr lang="en-US" b="1">
                <a:solidFill>
                  <a:srgbClr val="FF0000"/>
                </a:solidFill>
                <a:cs typeface="Calibri"/>
              </a:rPr>
              <a:t> provisioning</a:t>
            </a:r>
            <a:endParaRPr lang="en-US" b="1">
              <a:solidFill>
                <a:srgbClr val="FF0000"/>
              </a:solidFill>
              <a:ea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A399A-7FF8-E517-9B2B-41550FE14604}"/>
              </a:ext>
            </a:extLst>
          </p:cNvPr>
          <p:cNvSpPr txBox="1"/>
          <p:nvPr/>
        </p:nvSpPr>
        <p:spPr>
          <a:xfrm>
            <a:off x="6485209" y="3533037"/>
            <a:ext cx="313345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cs typeface="Calibri"/>
              </a:rPr>
              <a:t>Serverless </a:t>
            </a:r>
            <a:r>
              <a:rPr lang="en-US" b="1" err="1">
                <a:solidFill>
                  <a:srgbClr val="FF0000"/>
                </a:solidFill>
                <a:cs typeface="Calibri"/>
              </a:rPr>
              <a:t>CoCo</a:t>
            </a:r>
            <a:r>
              <a:rPr lang="en-US" b="1">
                <a:solidFill>
                  <a:srgbClr val="FF0000"/>
                </a:solidFill>
                <a:cs typeface="Calibri"/>
              </a:rPr>
              <a:t> Task 2: Optimize Image Pulling Time</a:t>
            </a:r>
          </a:p>
        </p:txBody>
      </p:sp>
    </p:spTree>
    <p:extLst>
      <p:ext uri="{BB962C8B-B14F-4D97-AF65-F5344CB8AC3E}">
        <p14:creationId xmlns:p14="http://schemas.microsoft.com/office/powerpoint/2010/main" val="124341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CC36-ED28-4E0E-4539-4910F644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Characterizing Serverless Functions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6D75A-1510-0822-EA6E-38908DB1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FB754-BA0F-70FB-53D7-2CE068D0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4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E03A07-0998-1DD7-5D83-1A808E339EC2}"/>
              </a:ext>
            </a:extLst>
          </p:cNvPr>
          <p:cNvSpPr txBox="1">
            <a:spLocks/>
          </p:cNvSpPr>
          <p:nvPr/>
        </p:nvSpPr>
        <p:spPr>
          <a:xfrm>
            <a:off x="209265" y="5755126"/>
            <a:ext cx="9352432" cy="532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/>
              <a:t>[ATC’20] Serverless in the Wild: Characterizing and Optimizing the Serverless Workload at a Large Cloud Provider</a:t>
            </a:r>
          </a:p>
        </p:txBody>
      </p:sp>
      <p:pic>
        <p:nvPicPr>
          <p:cNvPr id="9" name="Picture 8" descr="A graph of a function&#10;&#10;Description automatically generated">
            <a:extLst>
              <a:ext uri="{FF2B5EF4-FFF2-40B4-BE49-F238E27FC236}">
                <a16:creationId xmlns:a16="http://schemas.microsoft.com/office/drawing/2014/main" id="{B6503C71-2806-C81D-FBA7-BF57451A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24051"/>
            <a:ext cx="4401201" cy="24263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AC2879-9D58-4C78-8B16-D3E471FC5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313" y="1901536"/>
            <a:ext cx="3814894" cy="322682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48A0A3-7061-96F7-8270-3CDCE0A28DFA}"/>
              </a:ext>
            </a:extLst>
          </p:cNvPr>
          <p:cNvCxnSpPr/>
          <p:nvPr/>
        </p:nvCxnSpPr>
        <p:spPr>
          <a:xfrm>
            <a:off x="8611436" y="1757624"/>
            <a:ext cx="14236" cy="199878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75729A-3365-AA64-7720-DE69927B211A}"/>
              </a:ext>
            </a:extLst>
          </p:cNvPr>
          <p:cNvSpPr txBox="1"/>
          <p:nvPr/>
        </p:nvSpPr>
        <p:spPr>
          <a:xfrm>
            <a:off x="7291335" y="1205802"/>
            <a:ext cx="2743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ea typeface="Calibri"/>
                <a:cs typeface="Calibri"/>
              </a:rPr>
              <a:t>Functions are short-lived! (90% shorter than 10s)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478537-657F-A23C-E049-6AD2A3E335FB}"/>
              </a:ext>
            </a:extLst>
          </p:cNvPr>
          <p:cNvSpPr txBox="1"/>
          <p:nvPr/>
        </p:nvSpPr>
        <p:spPr>
          <a:xfrm>
            <a:off x="3784460" y="4854191"/>
            <a:ext cx="274320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ea typeface="Calibri"/>
                <a:cs typeface="Calibri"/>
              </a:rPr>
              <a:t>Functions are bursty!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B1EF92-EDB9-E697-7EBF-420901C3EB27}"/>
              </a:ext>
            </a:extLst>
          </p:cNvPr>
          <p:cNvSpPr/>
          <p:nvPr/>
        </p:nvSpPr>
        <p:spPr>
          <a:xfrm>
            <a:off x="3556697" y="1666351"/>
            <a:ext cx="1377461" cy="3047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with a line&#10;&#10;Description automatically generated">
            <a:extLst>
              <a:ext uri="{FF2B5EF4-FFF2-40B4-BE49-F238E27FC236}">
                <a16:creationId xmlns:a16="http://schemas.microsoft.com/office/drawing/2014/main" id="{D6B720FC-E05F-2674-BB6A-B434D62F0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7590" y="2324783"/>
            <a:ext cx="2743200" cy="23182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E6CC36-ED28-4E0E-4539-4910F644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Characterizing Serverless Functions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96D75A-1510-0822-EA6E-38908DB15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FB754-BA0F-70FB-53D7-2CE068D0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5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E03A07-0998-1DD7-5D83-1A808E339EC2}"/>
              </a:ext>
            </a:extLst>
          </p:cNvPr>
          <p:cNvSpPr txBox="1">
            <a:spLocks/>
          </p:cNvSpPr>
          <p:nvPr/>
        </p:nvSpPr>
        <p:spPr>
          <a:xfrm>
            <a:off x="209265" y="5755126"/>
            <a:ext cx="12089252" cy="53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Helvetica Neue"/>
              </a:rPr>
              <a:t>[SoCC'23] How Does It Function? Characterizing Long-term Trends in Production Serverless Workloads</a:t>
            </a:r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148A0A3-7061-96F7-8270-3CDCE0A28DFA}"/>
              </a:ext>
            </a:extLst>
          </p:cNvPr>
          <p:cNvCxnSpPr/>
          <p:nvPr/>
        </p:nvCxnSpPr>
        <p:spPr>
          <a:xfrm>
            <a:off x="8611436" y="1757624"/>
            <a:ext cx="14236" cy="199878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75729A-3365-AA64-7720-DE69927B211A}"/>
              </a:ext>
            </a:extLst>
          </p:cNvPr>
          <p:cNvSpPr txBox="1"/>
          <p:nvPr/>
        </p:nvSpPr>
        <p:spPr>
          <a:xfrm>
            <a:off x="7291335" y="1205802"/>
            <a:ext cx="2743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Only 40% of functions take less than 1s to start</a:t>
            </a:r>
            <a:endParaRPr lang="en-US" dirty="0"/>
          </a:p>
        </p:txBody>
      </p:sp>
      <p:pic>
        <p:nvPicPr>
          <p:cNvPr id="13" name="Picture 12" descr="A graph of a function&#10;&#10;Description automatically generated">
            <a:extLst>
              <a:ext uri="{FF2B5EF4-FFF2-40B4-BE49-F238E27FC236}">
                <a16:creationId xmlns:a16="http://schemas.microsoft.com/office/drawing/2014/main" id="{84918119-64D5-433E-2A33-0CF18C8F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319" y="2703451"/>
            <a:ext cx="3010929" cy="2501423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063545-C100-3CAC-2BC7-A4DDF86EC579}"/>
              </a:ext>
            </a:extLst>
          </p:cNvPr>
          <p:cNvCxnSpPr/>
          <p:nvPr/>
        </p:nvCxnSpPr>
        <p:spPr>
          <a:xfrm>
            <a:off x="3731890" y="2239537"/>
            <a:ext cx="14236" cy="199878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4C848D-F71C-B746-51EF-E0770A9E6549}"/>
              </a:ext>
            </a:extLst>
          </p:cNvPr>
          <p:cNvSpPr txBox="1"/>
          <p:nvPr/>
        </p:nvSpPr>
        <p:spPr>
          <a:xfrm>
            <a:off x="2411789" y="1687715"/>
            <a:ext cx="274320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cs typeface="Calibri"/>
              </a:rPr>
              <a:t>Yet 80% of functions execute in &lt; 100 </a:t>
            </a:r>
            <a:r>
              <a:rPr lang="en-US" dirty="0" err="1">
                <a:solidFill>
                  <a:srgbClr val="FF0000"/>
                </a:solidFill>
                <a:cs typeface="Calibri"/>
              </a:rPr>
              <a:t>ms</a:t>
            </a:r>
            <a:r>
              <a:rPr lang="en-US" dirty="0">
                <a:solidFill>
                  <a:srgbClr val="FF0000"/>
                </a:solidFill>
                <a:cs typeface="Calibri"/>
              </a:rPr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C478D-7DDE-4182-DB6F-646A8261B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Problems in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6597C-2C58-84FB-23BC-4F367771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7B196-765E-967B-0602-62E69DEE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4" descr="Fire Vector Isolated Stock Illustration - Download Image Now - Fire -  Natural Phenomenon, Flame, Emoticon - iStock">
            <a:extLst>
              <a:ext uri="{FF2B5EF4-FFF2-40B4-BE49-F238E27FC236}">
                <a16:creationId xmlns:a16="http://schemas.microsoft.com/office/drawing/2014/main" id="{47305319-D2A1-BA09-9E50-B76459D1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781" y="3084954"/>
            <a:ext cx="1021148" cy="102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ce Cube Icon Images – Browse 36,708 Stock Photos, Vectors, and Video |  Adobe Stock">
            <a:extLst>
              <a:ext uri="{FF2B5EF4-FFF2-40B4-BE49-F238E27FC236}">
                <a16:creationId xmlns:a16="http://schemas.microsoft.com/office/drawing/2014/main" id="{E96F3A5F-A45C-3AD7-300D-4530442AC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18" y="3044477"/>
            <a:ext cx="1911635" cy="114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5024BE-C92F-7F23-1191-01128C7185F3}"/>
              </a:ext>
            </a:extLst>
          </p:cNvPr>
          <p:cNvSpPr txBox="1">
            <a:spLocks/>
          </p:cNvSpPr>
          <p:nvPr/>
        </p:nvSpPr>
        <p:spPr>
          <a:xfrm>
            <a:off x="838201" y="125626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Cold-Start</a:t>
            </a:r>
            <a:r>
              <a:rPr lang="en-US"/>
              <a:t>: how long does it take to serve a request for a new function?</a:t>
            </a:r>
          </a:p>
          <a:p>
            <a:r>
              <a:rPr lang="en-US" b="1"/>
              <a:t>Warm-Start: </a:t>
            </a:r>
            <a:r>
              <a:rPr lang="en-US"/>
              <a:t>how long does it take to serve subsequent requests?</a:t>
            </a:r>
          </a:p>
          <a:p>
            <a:r>
              <a:rPr lang="en-US" b="1"/>
              <a:t>Instantiation Throughput: </a:t>
            </a:r>
            <a:r>
              <a:rPr lang="en-US"/>
              <a:t>how many (concurrent) invocations of this function can we serve per second?</a:t>
            </a:r>
            <a:endParaRPr lang="en-US" b="1"/>
          </a:p>
          <a:p>
            <a:endParaRPr lang="en-US" b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84C37A-9C55-03DF-7745-77DECC345DB1}"/>
              </a:ext>
            </a:extLst>
          </p:cNvPr>
          <p:cNvSpPr/>
          <p:nvPr/>
        </p:nvSpPr>
        <p:spPr>
          <a:xfrm>
            <a:off x="8738868" y="2083931"/>
            <a:ext cx="1985320" cy="10373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Frontend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2186CE-76AD-7180-70AA-BC1C4904359B}"/>
              </a:ext>
            </a:extLst>
          </p:cNvPr>
          <p:cNvSpPr/>
          <p:nvPr/>
        </p:nvSpPr>
        <p:spPr>
          <a:xfrm>
            <a:off x="8872396" y="4003361"/>
            <a:ext cx="1718265" cy="6417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Worker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A52F3D-07BD-810B-9212-5FDCAF2BD0B1}"/>
              </a:ext>
            </a:extLst>
          </p:cNvPr>
          <p:cNvCxnSpPr>
            <a:cxnSpLocks/>
          </p:cNvCxnSpPr>
          <p:nvPr/>
        </p:nvCxnSpPr>
        <p:spPr>
          <a:xfrm>
            <a:off x="9731528" y="3187270"/>
            <a:ext cx="0" cy="741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34DBC5B-4D4C-1C39-EB50-79EFB0EB9B6E}"/>
              </a:ext>
            </a:extLst>
          </p:cNvPr>
          <p:cNvSpPr txBox="1"/>
          <p:nvPr/>
        </p:nvSpPr>
        <p:spPr>
          <a:xfrm>
            <a:off x="9419652" y="1164336"/>
            <a:ext cx="67512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HTTP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969FA5-0FAC-577D-6AD5-87F5B5229BCA}"/>
              </a:ext>
            </a:extLst>
          </p:cNvPr>
          <p:cNvCxnSpPr>
            <a:cxnSpLocks/>
          </p:cNvCxnSpPr>
          <p:nvPr/>
        </p:nvCxnSpPr>
        <p:spPr>
          <a:xfrm flipH="1">
            <a:off x="9727247" y="1566831"/>
            <a:ext cx="4280" cy="43758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163918D4-D128-9B82-95F4-1AEFB47C0211}"/>
              </a:ext>
            </a:extLst>
          </p:cNvPr>
          <p:cNvSpPr/>
          <p:nvPr/>
        </p:nvSpPr>
        <p:spPr>
          <a:xfrm>
            <a:off x="7997588" y="2435321"/>
            <a:ext cx="3534770" cy="248844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4" descr="Stopwatch Vector Art, Icons, and Graphics for Free Download">
            <a:extLst>
              <a:ext uri="{FF2B5EF4-FFF2-40B4-BE49-F238E27FC236}">
                <a16:creationId xmlns:a16="http://schemas.microsoft.com/office/drawing/2014/main" id="{AE488ED6-4173-A7DA-6B41-8E30D7171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222" y="4575301"/>
            <a:ext cx="811154" cy="8111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2173279-738C-DA31-677F-5109AFCCC406}"/>
              </a:ext>
            </a:extLst>
          </p:cNvPr>
          <p:cNvCxnSpPr>
            <a:cxnSpLocks/>
          </p:cNvCxnSpPr>
          <p:nvPr/>
        </p:nvCxnSpPr>
        <p:spPr>
          <a:xfrm>
            <a:off x="9560931" y="3213365"/>
            <a:ext cx="0" cy="741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F31267F-3B5F-60E5-885E-A34E77A5B0C1}"/>
              </a:ext>
            </a:extLst>
          </p:cNvPr>
          <p:cNvCxnSpPr>
            <a:cxnSpLocks/>
          </p:cNvCxnSpPr>
          <p:nvPr/>
        </p:nvCxnSpPr>
        <p:spPr>
          <a:xfrm>
            <a:off x="9881653" y="3213365"/>
            <a:ext cx="0" cy="74152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304A875-2C4B-7EC8-5046-22A110D8985F}"/>
              </a:ext>
            </a:extLst>
          </p:cNvPr>
          <p:cNvSpPr/>
          <p:nvPr/>
        </p:nvSpPr>
        <p:spPr>
          <a:xfrm>
            <a:off x="3960462" y="4544847"/>
            <a:ext cx="4137209" cy="10827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2" descr="Ice Cube Icon Images – Browse 36,708 Stock Photos, Vectors, and Video |  Adobe Stock">
            <a:extLst>
              <a:ext uri="{FF2B5EF4-FFF2-40B4-BE49-F238E27FC236}">
                <a16:creationId xmlns:a16="http://schemas.microsoft.com/office/drawing/2014/main" id="{3A213C6C-7E64-9D9C-8063-80AEAE62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79" y="4755399"/>
            <a:ext cx="1390798" cy="83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Fire Vector Isolated Stock Illustration - Download Image Now - Fire -  Natural Phenomenon, Flame, Emoticon - iStock">
            <a:extLst>
              <a:ext uri="{FF2B5EF4-FFF2-40B4-BE49-F238E27FC236}">
                <a16:creationId xmlns:a16="http://schemas.microsoft.com/office/drawing/2014/main" id="{5A013E78-DDAC-12E5-C81B-E0DA7C60D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47" y="4745054"/>
            <a:ext cx="844824" cy="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1D009F8-6606-6C44-F2F0-482F2BEC5AA8}"/>
              </a:ext>
            </a:extLst>
          </p:cNvPr>
          <p:cNvCxnSpPr>
            <a:cxnSpLocks/>
          </p:cNvCxnSpPr>
          <p:nvPr/>
        </p:nvCxnSpPr>
        <p:spPr>
          <a:xfrm flipV="1">
            <a:off x="6986052" y="4872982"/>
            <a:ext cx="0" cy="5616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4446CCD-F89E-A488-D65D-BE989343BDD6}"/>
              </a:ext>
            </a:extLst>
          </p:cNvPr>
          <p:cNvSpPr txBox="1"/>
          <p:nvPr/>
        </p:nvSpPr>
        <p:spPr>
          <a:xfrm>
            <a:off x="4960603" y="496878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&lt; 1s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66D7D5-6C98-33D3-93C3-C7D20D2E0D4C}"/>
              </a:ext>
            </a:extLst>
          </p:cNvPr>
          <p:cNvSpPr txBox="1"/>
          <p:nvPr/>
        </p:nvSpPr>
        <p:spPr>
          <a:xfrm>
            <a:off x="6111861" y="4982800"/>
            <a:ext cx="692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D61274-D1EA-0485-3C5E-FD3AFBD6C7FB}"/>
              </a:ext>
            </a:extLst>
          </p:cNvPr>
          <p:cNvSpPr txBox="1"/>
          <p:nvPr/>
        </p:nvSpPr>
        <p:spPr>
          <a:xfrm>
            <a:off x="7143900" y="4989570"/>
            <a:ext cx="88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15k cps</a:t>
            </a:r>
          </a:p>
        </p:txBody>
      </p:sp>
      <p:pic>
        <p:nvPicPr>
          <p:cNvPr id="45" name="Picture 8" descr="AWS Amplify vs AWS Lambda: differences of both tools | Rootstack">
            <a:extLst>
              <a:ext uri="{FF2B5EF4-FFF2-40B4-BE49-F238E27FC236}">
                <a16:creationId xmlns:a16="http://schemas.microsoft.com/office/drawing/2014/main" id="{8F7A8C9A-6D76-9F1A-4E12-B56ABD03F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77" y="4214966"/>
            <a:ext cx="1225164" cy="6408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45A950E-BF75-5574-2B9C-6F87CCA18C71}"/>
              </a:ext>
            </a:extLst>
          </p:cNvPr>
          <p:cNvSpPr txBox="1">
            <a:spLocks/>
          </p:cNvSpPr>
          <p:nvPr/>
        </p:nvSpPr>
        <p:spPr>
          <a:xfrm>
            <a:off x="2824894" y="5780811"/>
            <a:ext cx="6739132" cy="5322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charset="0"/>
              <a:buChar char="•"/>
              <a:tabLst/>
              <a:defRPr sz="24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20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.AppleSystemUIFont" charset="-120"/>
              <a:buChar char="–"/>
              <a:defRPr sz="1800" kern="12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>
                <a:latin typeface="Helvetica Neue"/>
              </a:rPr>
              <a:t>[ATC’23] On-demand Container Loading in AWS Lambda</a:t>
            </a:r>
          </a:p>
        </p:txBody>
      </p:sp>
    </p:spTree>
    <p:extLst>
      <p:ext uri="{BB962C8B-B14F-4D97-AF65-F5344CB8AC3E}">
        <p14:creationId xmlns:p14="http://schemas.microsoft.com/office/powerpoint/2010/main" val="27453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3" grpId="0" animBg="1"/>
      <p:bldP spid="31" grpId="0" animBg="1"/>
      <p:bldP spid="39" grpId="0"/>
      <p:bldP spid="41" grpId="0"/>
      <p:bldP spid="43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BC08-9F1C-F108-599B-EC5E8ADF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Inter-Function Isolation in Serverless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E0602-381B-9C31-12AD-01A8D6B9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743D6-C096-0308-E675-282A217F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7</a:t>
            </a:fld>
            <a:endParaRPr lang="en-GB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8E3C5BF-97DA-9E82-1676-2C0D0C04D3C7}"/>
              </a:ext>
            </a:extLst>
          </p:cNvPr>
          <p:cNvSpPr/>
          <p:nvPr/>
        </p:nvSpPr>
        <p:spPr>
          <a:xfrm>
            <a:off x="3439236" y="1910685"/>
            <a:ext cx="4949588" cy="3762234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2DAAB9-4ED6-5E90-F0A0-E7796C01C811}"/>
              </a:ext>
            </a:extLst>
          </p:cNvPr>
          <p:cNvSpPr txBox="1"/>
          <p:nvPr/>
        </p:nvSpPr>
        <p:spPr>
          <a:xfrm>
            <a:off x="5261212" y="1776060"/>
            <a:ext cx="1305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Security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FCFCF2-2A00-D19F-6132-9F91A9BC912F}"/>
              </a:ext>
            </a:extLst>
          </p:cNvPr>
          <p:cNvSpPr txBox="1"/>
          <p:nvPr/>
        </p:nvSpPr>
        <p:spPr>
          <a:xfrm>
            <a:off x="2661313" y="5434386"/>
            <a:ext cx="14186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Performance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1814C7-391B-0B6F-ECC4-A023B23D3BCE}"/>
              </a:ext>
            </a:extLst>
          </p:cNvPr>
          <p:cNvSpPr txBox="1"/>
          <p:nvPr/>
        </p:nvSpPr>
        <p:spPr>
          <a:xfrm>
            <a:off x="7640471" y="5456405"/>
            <a:ext cx="13056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Usability</a:t>
            </a:r>
          </a:p>
        </p:txBody>
      </p:sp>
      <p:pic>
        <p:nvPicPr>
          <p:cNvPr id="15" name="Picture 2" descr="A purple square with white letters and a black circle&#10;&#10;Description automatically generated">
            <a:extLst>
              <a:ext uri="{FF2B5EF4-FFF2-40B4-BE49-F238E27FC236}">
                <a16:creationId xmlns:a16="http://schemas.microsoft.com/office/drawing/2014/main" id="{F0CB43DE-BDBE-39CB-5E22-68C245E2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21" y="4803087"/>
            <a:ext cx="626279" cy="62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M symbol | Microsoft Azure Mono">
            <a:extLst>
              <a:ext uri="{FF2B5EF4-FFF2-40B4-BE49-F238E27FC236}">
                <a16:creationId xmlns:a16="http://schemas.microsoft.com/office/drawing/2014/main" id="{F2D33E0F-B6F1-1EE7-528F-F972143E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64" y="2365389"/>
            <a:ext cx="718532" cy="7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Firecracker">
            <a:extLst>
              <a:ext uri="{FF2B5EF4-FFF2-40B4-BE49-F238E27FC236}">
                <a16:creationId xmlns:a16="http://schemas.microsoft.com/office/drawing/2014/main" id="{1A005BF5-3384-A829-4EF7-F98C854DF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257" y="3456733"/>
            <a:ext cx="576464" cy="97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Docker for local web development, introduction: why should you care? —  osteel's blog">
            <a:extLst>
              <a:ext uri="{FF2B5EF4-FFF2-40B4-BE49-F238E27FC236}">
                <a16:creationId xmlns:a16="http://schemas.microsoft.com/office/drawing/2014/main" id="{89E35A9D-8DBD-133C-BA90-C782C7E9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27" y="4756696"/>
            <a:ext cx="1166472" cy="6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763767-017D-133E-5CE2-6F8D3F20566F}"/>
              </a:ext>
            </a:extLst>
          </p:cNvPr>
          <p:cNvSpPr txBox="1"/>
          <p:nvPr/>
        </p:nvSpPr>
        <p:spPr>
          <a:xfrm>
            <a:off x="1017418" y="1910685"/>
            <a:ext cx="384411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VM-like Isolation is the only acceptable isolation mechanism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C76100-C86C-CDA9-16E3-D4FCEF7CDBE6}"/>
              </a:ext>
            </a:extLst>
          </p:cNvPr>
          <p:cNvSpPr txBox="1"/>
          <p:nvPr/>
        </p:nvSpPr>
        <p:spPr>
          <a:xfrm>
            <a:off x="7980051" y="4001067"/>
            <a:ext cx="3844119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OCI images are the de-facto mechanism to express functions (and their dependency closure)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D9192C-2648-2CE7-6AA5-ACD1C1A5C226}"/>
              </a:ext>
            </a:extLst>
          </p:cNvPr>
          <p:cNvSpPr txBox="1"/>
          <p:nvPr/>
        </p:nvSpPr>
        <p:spPr>
          <a:xfrm>
            <a:off x="593027" y="4114766"/>
            <a:ext cx="304506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Performance Tricks: micro-VMs, VM snapshots, and VM re-use</a:t>
            </a:r>
          </a:p>
        </p:txBody>
      </p:sp>
    </p:spTree>
    <p:extLst>
      <p:ext uri="{BB962C8B-B14F-4D97-AF65-F5344CB8AC3E}">
        <p14:creationId xmlns:p14="http://schemas.microsoft.com/office/powerpoint/2010/main" val="279469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0118-DBEC-C9A4-AEC8-E265DC2A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More Problems in Serverless!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9647B-0A71-7A5B-0F48-0E12C64F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A1E28-81A9-5BE8-FCE2-EA572B0E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8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94742B-B7FA-B52A-F17C-8F4571CD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8797" cy="4355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Helvetica Neue"/>
              </a:rPr>
              <a:t>Inter-function isolation is fine, but not enough!</a:t>
            </a:r>
            <a:r>
              <a:rPr lang="en-US">
                <a:latin typeface="Helvetica Neue"/>
              </a:rPr>
              <a:t> 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7FC33-302D-0ADE-7BBD-BA91AD5AFA99}"/>
              </a:ext>
            </a:extLst>
          </p:cNvPr>
          <p:cNvSpPr/>
          <p:nvPr/>
        </p:nvSpPr>
        <p:spPr>
          <a:xfrm>
            <a:off x="7474501" y="2328669"/>
            <a:ext cx="3807622" cy="17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E2BED-52D3-A754-B3FE-F42FF7FA275B}"/>
              </a:ext>
            </a:extLst>
          </p:cNvPr>
          <p:cNvSpPr/>
          <p:nvPr/>
        </p:nvSpPr>
        <p:spPr>
          <a:xfrm>
            <a:off x="9442326" y="2822713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DB108-4B7A-A9BB-375D-3B4DDE6BF567}"/>
              </a:ext>
            </a:extLst>
          </p:cNvPr>
          <p:cNvSpPr txBox="1"/>
          <p:nvPr/>
        </p:nvSpPr>
        <p:spPr>
          <a:xfrm>
            <a:off x="8987029" y="2069109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491186-833B-F8D8-91F8-B0D4389B45D5}"/>
              </a:ext>
            </a:extLst>
          </p:cNvPr>
          <p:cNvSpPr/>
          <p:nvPr/>
        </p:nvSpPr>
        <p:spPr>
          <a:xfrm>
            <a:off x="7610652" y="246270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F6D4BD-A56B-7503-0227-E43875F0FD95}"/>
              </a:ext>
            </a:extLst>
          </p:cNvPr>
          <p:cNvSpPr/>
          <p:nvPr/>
        </p:nvSpPr>
        <p:spPr>
          <a:xfrm>
            <a:off x="9517688" y="3029956"/>
            <a:ext cx="1498879" cy="297263"/>
          </a:xfrm>
          <a:prstGeom prst="rect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bg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bg1"/>
                </a:solidFill>
                <a:cs typeface="Calibri"/>
              </a:rPr>
              <a:t> Service A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09D377-A305-E188-4BC9-DD427540DAC8}"/>
              </a:ext>
            </a:extLst>
          </p:cNvPr>
          <p:cNvSpPr txBox="1"/>
          <p:nvPr/>
        </p:nvSpPr>
        <p:spPr>
          <a:xfrm>
            <a:off x="9992892" y="259243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588327-2315-57A4-ED96-CB961338D632}"/>
              </a:ext>
            </a:extLst>
          </p:cNvPr>
          <p:cNvSpPr/>
          <p:nvPr/>
        </p:nvSpPr>
        <p:spPr>
          <a:xfrm>
            <a:off x="9517687" y="3469571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FEBEC8-E67A-E66E-F09D-84F1B6A6B056}"/>
              </a:ext>
            </a:extLst>
          </p:cNvPr>
          <p:cNvSpPr/>
          <p:nvPr/>
        </p:nvSpPr>
        <p:spPr>
          <a:xfrm>
            <a:off x="7612688" y="3028124"/>
            <a:ext cx="1637044" cy="891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664B1C-91C5-A50F-F965-625FC8CC8CC6}"/>
              </a:ext>
            </a:extLst>
          </p:cNvPr>
          <p:cNvSpPr/>
          <p:nvPr/>
        </p:nvSpPr>
        <p:spPr>
          <a:xfrm>
            <a:off x="7683793" y="3277937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88C42A-D2EF-687D-EC88-8F2FFAAE447D}"/>
              </a:ext>
            </a:extLst>
          </p:cNvPr>
          <p:cNvSpPr txBox="1"/>
          <p:nvPr/>
        </p:nvSpPr>
        <p:spPr>
          <a:xfrm>
            <a:off x="8150483" y="2810620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pic>
        <p:nvPicPr>
          <p:cNvPr id="75" name="Picture 74" descr="Home - Knative">
            <a:extLst>
              <a:ext uri="{FF2B5EF4-FFF2-40B4-BE49-F238E27FC236}">
                <a16:creationId xmlns:a16="http://schemas.microsoft.com/office/drawing/2014/main" id="{D4CB362C-E8B9-95BC-F96C-B791449CD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4129" y="1513434"/>
            <a:ext cx="665710" cy="533296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1F747DDA-2091-CFBA-C5F9-48FBB45EABC2}"/>
              </a:ext>
            </a:extLst>
          </p:cNvPr>
          <p:cNvCxnSpPr>
            <a:cxnSpLocks/>
          </p:cNvCxnSpPr>
          <p:nvPr/>
        </p:nvCxnSpPr>
        <p:spPr>
          <a:xfrm flipV="1">
            <a:off x="8433722" y="3625752"/>
            <a:ext cx="2884" cy="7534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8077E394-EA1A-C187-6886-80510F4A5616}"/>
              </a:ext>
            </a:extLst>
          </p:cNvPr>
          <p:cNvSpPr/>
          <p:nvPr/>
        </p:nvSpPr>
        <p:spPr>
          <a:xfrm>
            <a:off x="8186486" y="3881563"/>
            <a:ext cx="489609" cy="24181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err="1"/>
              <a:t>Srvc</a:t>
            </a:r>
            <a:r>
              <a:rPr lang="en-US" sz="800"/>
              <a:t>. A</a:t>
            </a:r>
            <a:endParaRPr lang="en-US" sz="800">
              <a:cs typeface="Calibri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BAE7C95-6859-B4D6-2C43-A20B1E60E7DA}"/>
              </a:ext>
            </a:extLst>
          </p:cNvPr>
          <p:cNvSpPr txBox="1"/>
          <p:nvPr/>
        </p:nvSpPr>
        <p:spPr>
          <a:xfrm>
            <a:off x="8049540" y="4378135"/>
            <a:ext cx="775533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/>
              <a:t>Register</a:t>
            </a:r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269647A-B1E2-8085-32AF-CD2B25CC02DE}"/>
              </a:ext>
            </a:extLst>
          </p:cNvPr>
          <p:cNvSpPr/>
          <p:nvPr/>
        </p:nvSpPr>
        <p:spPr>
          <a:xfrm>
            <a:off x="7683311" y="3616779"/>
            <a:ext cx="489609" cy="24181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err="1"/>
              <a:t>Srvc</a:t>
            </a:r>
            <a:r>
              <a:rPr lang="en-US" sz="800"/>
              <a:t>. A</a:t>
            </a:r>
            <a:endParaRPr lang="en-US" sz="800">
              <a:cs typeface="Calibri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A9D1205-B43F-64C3-A67B-627EDCC53C66}"/>
              </a:ext>
            </a:extLst>
          </p:cNvPr>
          <p:cNvSpPr txBox="1"/>
          <p:nvPr/>
        </p:nvSpPr>
        <p:spPr>
          <a:xfrm>
            <a:off x="9095907" y="4224032"/>
            <a:ext cx="568617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/>
              <a:t>HTTP</a:t>
            </a:r>
            <a:endParaRPr lang="en-US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28F0D3E-931C-0A4B-6237-2B64DCB61D63}"/>
              </a:ext>
            </a:extLst>
          </p:cNvPr>
          <p:cNvCxnSpPr>
            <a:cxnSpLocks/>
          </p:cNvCxnSpPr>
          <p:nvPr/>
        </p:nvCxnSpPr>
        <p:spPr>
          <a:xfrm flipH="1" flipV="1">
            <a:off x="8712458" y="3629159"/>
            <a:ext cx="503697" cy="5832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F9AA184-8ABB-A3E0-94AB-EB687DA69D8D}"/>
              </a:ext>
            </a:extLst>
          </p:cNvPr>
          <p:cNvCxnSpPr>
            <a:cxnSpLocks/>
          </p:cNvCxnSpPr>
          <p:nvPr/>
        </p:nvCxnSpPr>
        <p:spPr>
          <a:xfrm flipV="1">
            <a:off x="9202533" y="3334575"/>
            <a:ext cx="198704" cy="8088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31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8" grpId="0" animBg="1"/>
      <p:bldP spid="22" grpId="0" animBg="1"/>
      <p:bldP spid="26" grpId="0" animBg="1"/>
      <p:bldP spid="30" grpId="0" animBg="1"/>
      <p:bldP spid="64" grpId="0" animBg="1"/>
      <p:bldP spid="66" grpId="0" animBg="1"/>
      <p:bldP spid="68" grpId="0" animBg="1"/>
      <p:bldP spid="77" grpId="0" animBg="1"/>
      <p:bldP spid="77" grpId="1" animBg="1"/>
      <p:bldP spid="78" grpId="0"/>
      <p:bldP spid="78" grpId="1"/>
      <p:bldP spid="80" grpId="0" animBg="1"/>
      <p:bldP spid="82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20118-DBEC-C9A4-AEC8-E265DC2A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56920"/>
            <a:r>
              <a:rPr lang="en-US">
                <a:latin typeface="Helvetica Neue"/>
              </a:rPr>
              <a:t>Introduction: More Problems in Serverless!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9647B-0A71-7A5B-0F48-0E12C64F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Helvetica Neue"/>
              </a:rPr>
              <a:t>Carlos Segarra</a:t>
            </a:r>
            <a:r>
              <a:rPr lang="en-GB" noProof="0">
                <a:latin typeface="Helvetica Neue"/>
              </a:rPr>
              <a:t> - Imperial College London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4A1E28-81A9-5BE8-FCE2-EA572B0E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DAA25-9001-42D4-8E54-30E99764E7BB}" type="slidenum">
              <a:rPr lang="en-GB" smtClean="0"/>
              <a:t>9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A94742B-B7FA-B52A-F17C-8F4571CDA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8797" cy="4355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>
                <a:latin typeface="Helvetica Neue"/>
              </a:rPr>
              <a:t>Inter-function isolation is fine, but not enough!</a:t>
            </a:r>
            <a:r>
              <a:rPr lang="en-US">
                <a:latin typeface="Helvetica Neue"/>
              </a:rPr>
              <a:t> </a:t>
            </a:r>
            <a:endParaRPr lang="en-US"/>
          </a:p>
          <a:p>
            <a:pPr marL="0" indent="0">
              <a:buNone/>
            </a:pPr>
            <a:r>
              <a:rPr lang="en-US">
                <a:latin typeface="Helvetica Neue"/>
              </a:rPr>
              <a:t>We need isolation from the host environment to guarantee...</a:t>
            </a:r>
          </a:p>
          <a:p>
            <a:pPr marL="0" indent="0">
              <a:buNone/>
            </a:pPr>
            <a:r>
              <a:rPr lang="en-US">
                <a:latin typeface="Helvetica Neue"/>
              </a:rPr>
              <a:t>- Data Confidentiality</a:t>
            </a:r>
            <a:endParaRPr lang="en-US"/>
          </a:p>
          <a:p>
            <a:pPr marL="0" indent="0">
              <a:buClr>
                <a:srgbClr val="FFFFFF"/>
              </a:buClr>
              <a:buNone/>
            </a:pPr>
            <a:r>
              <a:rPr lang="en-US">
                <a:latin typeface="Helvetica Neue"/>
              </a:rPr>
              <a:t>- Code Confidentiality</a:t>
            </a:r>
          </a:p>
          <a:p>
            <a:pPr marL="0" indent="0">
              <a:buNone/>
            </a:pPr>
            <a:r>
              <a:rPr lang="en-US">
                <a:latin typeface="Helvetica Neue"/>
              </a:rPr>
              <a:t>- Execution Integrity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7FC33-302D-0ADE-7BBD-BA91AD5AFA99}"/>
              </a:ext>
            </a:extLst>
          </p:cNvPr>
          <p:cNvSpPr/>
          <p:nvPr/>
        </p:nvSpPr>
        <p:spPr>
          <a:xfrm>
            <a:off x="7474501" y="2328669"/>
            <a:ext cx="3807622" cy="17417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6E2BED-52D3-A754-B3FE-F42FF7FA275B}"/>
              </a:ext>
            </a:extLst>
          </p:cNvPr>
          <p:cNvSpPr/>
          <p:nvPr/>
        </p:nvSpPr>
        <p:spPr>
          <a:xfrm>
            <a:off x="9442326" y="2822713"/>
            <a:ext cx="1637044" cy="1059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DB108-4B7A-A9BB-375D-3B4DDE6BF567}"/>
              </a:ext>
            </a:extLst>
          </p:cNvPr>
          <p:cNvSpPr txBox="1"/>
          <p:nvPr/>
        </p:nvSpPr>
        <p:spPr>
          <a:xfrm>
            <a:off x="8987029" y="2069109"/>
            <a:ext cx="11178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K8S Node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491186-833B-F8D8-91F8-B0D4389B45D5}"/>
              </a:ext>
            </a:extLst>
          </p:cNvPr>
          <p:cNvSpPr/>
          <p:nvPr/>
        </p:nvSpPr>
        <p:spPr>
          <a:xfrm>
            <a:off x="7610652" y="2462704"/>
            <a:ext cx="1176494" cy="263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  <a:cs typeface="Calibri"/>
              </a:rPr>
              <a:t>kubelet</a:t>
            </a:r>
            <a:endParaRPr lang="en-US" err="1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F6D4BD-A56B-7503-0227-E43875F0FD95}"/>
              </a:ext>
            </a:extLst>
          </p:cNvPr>
          <p:cNvSpPr/>
          <p:nvPr/>
        </p:nvSpPr>
        <p:spPr>
          <a:xfrm>
            <a:off x="9517688" y="3029956"/>
            <a:ext cx="1498879" cy="297263"/>
          </a:xfrm>
          <a:prstGeom prst="rect">
            <a:avLst/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bg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bg1"/>
                </a:solidFill>
                <a:cs typeface="Calibri"/>
              </a:rPr>
              <a:t> Service 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09D377-A305-E188-4BC9-DD427540DAC8}"/>
              </a:ext>
            </a:extLst>
          </p:cNvPr>
          <p:cNvSpPr txBox="1"/>
          <p:nvPr/>
        </p:nvSpPr>
        <p:spPr>
          <a:xfrm>
            <a:off x="9992892" y="2592438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B588327-2315-57A4-ED96-CB961338D632}"/>
              </a:ext>
            </a:extLst>
          </p:cNvPr>
          <p:cNvSpPr/>
          <p:nvPr/>
        </p:nvSpPr>
        <p:spPr>
          <a:xfrm>
            <a:off x="9517687" y="3469571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Sidecar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FEBEC8-E67A-E66E-F09D-84F1B6A6B056}"/>
              </a:ext>
            </a:extLst>
          </p:cNvPr>
          <p:cNvSpPr/>
          <p:nvPr/>
        </p:nvSpPr>
        <p:spPr>
          <a:xfrm>
            <a:off x="7612688" y="3028124"/>
            <a:ext cx="1637044" cy="8915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664B1C-91C5-A50F-F965-625FC8CC8CC6}"/>
              </a:ext>
            </a:extLst>
          </p:cNvPr>
          <p:cNvSpPr/>
          <p:nvPr/>
        </p:nvSpPr>
        <p:spPr>
          <a:xfrm>
            <a:off x="7683793" y="3277937"/>
            <a:ext cx="1498879" cy="2972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err="1">
                <a:solidFill>
                  <a:schemeClr val="tx1"/>
                </a:solidFill>
                <a:cs typeface="Calibri"/>
              </a:rPr>
              <a:t>Knative</a:t>
            </a:r>
            <a:r>
              <a:rPr lang="en-US" sz="1400">
                <a:solidFill>
                  <a:schemeClr val="tx1"/>
                </a:solidFill>
                <a:cs typeface="Calibri"/>
              </a:rPr>
              <a:t> Controller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88C42A-D2EF-687D-EC88-8F2FFAAE447D}"/>
              </a:ext>
            </a:extLst>
          </p:cNvPr>
          <p:cNvSpPr txBox="1"/>
          <p:nvPr/>
        </p:nvSpPr>
        <p:spPr>
          <a:xfrm>
            <a:off x="8150483" y="2810620"/>
            <a:ext cx="57778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Pod</a:t>
            </a:r>
          </a:p>
        </p:txBody>
      </p:sp>
      <p:pic>
        <p:nvPicPr>
          <p:cNvPr id="75" name="Picture 74" descr="Home - Knative">
            <a:extLst>
              <a:ext uri="{FF2B5EF4-FFF2-40B4-BE49-F238E27FC236}">
                <a16:creationId xmlns:a16="http://schemas.microsoft.com/office/drawing/2014/main" id="{D4CB362C-E8B9-95BC-F96C-B791449CD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4129" y="1513434"/>
            <a:ext cx="665710" cy="533296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6269647A-B1E2-8085-32AF-CD2B25CC02DE}"/>
              </a:ext>
            </a:extLst>
          </p:cNvPr>
          <p:cNvSpPr/>
          <p:nvPr/>
        </p:nvSpPr>
        <p:spPr>
          <a:xfrm>
            <a:off x="7683311" y="3616779"/>
            <a:ext cx="489609" cy="24181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err="1"/>
              <a:t>Srvc</a:t>
            </a:r>
            <a:r>
              <a:rPr lang="en-US" sz="800"/>
              <a:t>. A</a:t>
            </a:r>
            <a:endParaRPr lang="en-US" sz="800">
              <a:cs typeface="Calibri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C681F7C-7A38-A8A8-6CCD-ED7E8EA3EFD0}"/>
              </a:ext>
            </a:extLst>
          </p:cNvPr>
          <p:cNvCxnSpPr/>
          <p:nvPr/>
        </p:nvCxnSpPr>
        <p:spPr>
          <a:xfrm>
            <a:off x="8812406" y="2628481"/>
            <a:ext cx="713432" cy="416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42E3AA-604E-214F-205F-1510DAAB85E5}"/>
              </a:ext>
            </a:extLst>
          </p:cNvPr>
          <p:cNvCxnSpPr>
            <a:cxnSpLocks/>
          </p:cNvCxnSpPr>
          <p:nvPr/>
        </p:nvCxnSpPr>
        <p:spPr>
          <a:xfrm>
            <a:off x="9674888" y="2465196"/>
            <a:ext cx="60290" cy="5292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16EAD3-7F4F-C4AF-5FE1-848EAD726D1E}"/>
              </a:ext>
            </a:extLst>
          </p:cNvPr>
          <p:cNvCxnSpPr>
            <a:cxnSpLocks/>
          </p:cNvCxnSpPr>
          <p:nvPr/>
        </p:nvCxnSpPr>
        <p:spPr>
          <a:xfrm flipV="1">
            <a:off x="9201778" y="3300046"/>
            <a:ext cx="328245" cy="13230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FEB4A5-0526-F608-6FBA-8C5FD922FF4A}"/>
              </a:ext>
            </a:extLst>
          </p:cNvPr>
          <p:cNvCxnSpPr>
            <a:cxnSpLocks/>
          </p:cNvCxnSpPr>
          <p:nvPr/>
        </p:nvCxnSpPr>
        <p:spPr>
          <a:xfrm flipH="1" flipV="1">
            <a:off x="10158044" y="3358660"/>
            <a:ext cx="2513" cy="1616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Eye with solid fill">
            <a:extLst>
              <a:ext uri="{FF2B5EF4-FFF2-40B4-BE49-F238E27FC236}">
                <a16:creationId xmlns:a16="http://schemas.microsoft.com/office/drawing/2014/main" id="{9CC2F056-19FA-3B18-25A0-06890E93A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02426" y="3281625"/>
            <a:ext cx="278005" cy="294752"/>
          </a:xfrm>
          <a:prstGeom prst="rect">
            <a:avLst/>
          </a:prstGeom>
        </p:spPr>
      </p:pic>
      <p:pic>
        <p:nvPicPr>
          <p:cNvPr id="13" name="Graphic 12" descr="Eye with solid fill">
            <a:extLst>
              <a:ext uri="{FF2B5EF4-FFF2-40B4-BE49-F238E27FC236}">
                <a16:creationId xmlns:a16="http://schemas.microsoft.com/office/drawing/2014/main" id="{EC22847E-C111-190B-B5E0-88E4B1BBD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43162" y="2628482"/>
            <a:ext cx="278005" cy="294752"/>
          </a:xfrm>
          <a:prstGeom prst="rect">
            <a:avLst/>
          </a:prstGeom>
        </p:spPr>
      </p:pic>
      <p:pic>
        <p:nvPicPr>
          <p:cNvPr id="15" name="Graphic 14" descr="Eye with solid fill">
            <a:extLst>
              <a:ext uri="{FF2B5EF4-FFF2-40B4-BE49-F238E27FC236}">
                <a16:creationId xmlns:a16="http://schemas.microsoft.com/office/drawing/2014/main" id="{39290340-427D-69F0-092C-4FF284451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04194" y="2481943"/>
            <a:ext cx="278005" cy="294752"/>
          </a:xfrm>
          <a:prstGeom prst="rect">
            <a:avLst/>
          </a:prstGeom>
        </p:spPr>
      </p:pic>
      <p:pic>
        <p:nvPicPr>
          <p:cNvPr id="16" name="Graphic 15" descr="Eye with solid fill">
            <a:extLst>
              <a:ext uri="{FF2B5EF4-FFF2-40B4-BE49-F238E27FC236}">
                <a16:creationId xmlns:a16="http://schemas.microsoft.com/office/drawing/2014/main" id="{B847BD05-C470-1CE7-71A7-F5A49C819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8281" y="3109964"/>
            <a:ext cx="278005" cy="294752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925578-E87E-8FF2-8138-2219252C72CB}"/>
              </a:ext>
            </a:extLst>
          </p:cNvPr>
          <p:cNvCxnSpPr/>
          <p:nvPr/>
        </p:nvCxnSpPr>
        <p:spPr>
          <a:xfrm flipH="1">
            <a:off x="8041195" y="3555442"/>
            <a:ext cx="253720" cy="1440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Eye with solid fill">
            <a:extLst>
              <a:ext uri="{FF2B5EF4-FFF2-40B4-BE49-F238E27FC236}">
                <a16:creationId xmlns:a16="http://schemas.microsoft.com/office/drawing/2014/main" id="{30BC2FAC-84F8-6849-D314-3CB290FF15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9551" y="3576376"/>
            <a:ext cx="278005" cy="2947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A0D17C7-3E97-BD3A-25C1-050FD0BD7FF0}"/>
              </a:ext>
            </a:extLst>
          </p:cNvPr>
          <p:cNvSpPr txBox="1"/>
          <p:nvPr/>
        </p:nvSpPr>
        <p:spPr>
          <a:xfrm>
            <a:off x="7626336" y="4508735"/>
            <a:ext cx="1119794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/>
              <a:t>HTTP (Srv. A)</a:t>
            </a:r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793F14-7506-A4C6-6AB2-2D0701F5B5AB}"/>
              </a:ext>
            </a:extLst>
          </p:cNvPr>
          <p:cNvCxnSpPr>
            <a:cxnSpLocks/>
          </p:cNvCxnSpPr>
          <p:nvPr/>
        </p:nvCxnSpPr>
        <p:spPr>
          <a:xfrm flipH="1" flipV="1">
            <a:off x="8117931" y="3608226"/>
            <a:ext cx="9653" cy="8469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696D76C-0987-5B39-E8F4-C906172DBB44}"/>
              </a:ext>
            </a:extLst>
          </p:cNvPr>
          <p:cNvSpPr txBox="1"/>
          <p:nvPr/>
        </p:nvSpPr>
        <p:spPr>
          <a:xfrm>
            <a:off x="8264406" y="4200586"/>
            <a:ext cx="1512209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400"/>
              <a:t>Response (Srv. A?)</a:t>
            </a:r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88F8F9-56B1-FFAD-3BC8-8C1A4187C036}"/>
              </a:ext>
            </a:extLst>
          </p:cNvPr>
          <p:cNvCxnSpPr>
            <a:cxnSpLocks/>
          </p:cNvCxnSpPr>
          <p:nvPr/>
        </p:nvCxnSpPr>
        <p:spPr>
          <a:xfrm>
            <a:off x="8983368" y="3581834"/>
            <a:ext cx="11280" cy="6560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727052B-4E48-67BA-3C84-A17D231D1A27}"/>
              </a:ext>
            </a:extLst>
          </p:cNvPr>
          <p:cNvSpPr txBox="1"/>
          <p:nvPr/>
        </p:nvSpPr>
        <p:spPr>
          <a:xfrm>
            <a:off x="4948836" y="5394113"/>
            <a:ext cx="384411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/>
              <a:t>Confidential Computing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4" grpId="0"/>
      <p:bldP spid="29" grpId="0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37</Slides>
  <Notes>5</Notes>
  <HiddenSlides>22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Office Theme</vt:lpstr>
      <vt:lpstr>Serverless Confidential Containers: Challenges and Opportunities</vt:lpstr>
      <vt:lpstr>Agenda</vt:lpstr>
      <vt:lpstr>Introduction: Serverless Functions</vt:lpstr>
      <vt:lpstr>Introduction: Characterizing Serverless Functions</vt:lpstr>
      <vt:lpstr>Introduction: Characterizing Serverless Functions</vt:lpstr>
      <vt:lpstr>Introduction: Problems in Serverless</vt:lpstr>
      <vt:lpstr>Introduction: Inter-Function Isolation in Serverless</vt:lpstr>
      <vt:lpstr>Introduction: More Problems in Serverless!</vt:lpstr>
      <vt:lpstr>Introduction: More Problems in Serverless!</vt:lpstr>
      <vt:lpstr>Background: Design Space for Confidential Serverless</vt:lpstr>
      <vt:lpstr>Background: Design Space for Confidential Serverless</vt:lpstr>
      <vt:lpstr>Background: Design Space for Confidential Serverless</vt:lpstr>
      <vt:lpstr>Background: Design Space for Confidential Serverless</vt:lpstr>
      <vt:lpstr>Background: Design Space for Confidential Serverless</vt:lpstr>
      <vt:lpstr>PoC: Knative on Confidential Containers</vt:lpstr>
      <vt:lpstr>PoC: Attestation of Knative on CoCo  (AMD SEV)</vt:lpstr>
      <vt:lpstr>PoC: Attestation of Knative on CoCo  (AMD SEV)</vt:lpstr>
      <vt:lpstr>Evaluation</vt:lpstr>
      <vt:lpstr>Evaluation: Baselines</vt:lpstr>
      <vt:lpstr>Evaluation: Cold/Warm Starts</vt:lpstr>
      <vt:lpstr>Evaluation: VM Start-Up in detail</vt:lpstr>
      <vt:lpstr>Evaluation: VM Start-Up in detail</vt:lpstr>
      <vt:lpstr>Evaluation: VM Start-Up in detail (ctd)</vt:lpstr>
      <vt:lpstr>Evaluation: VM Start-Up in detail (ctd)</vt:lpstr>
      <vt:lpstr>Evaluation: VM Start-Up in detail</vt:lpstr>
      <vt:lpstr>Evaluation: VM Start-Up in detail</vt:lpstr>
      <vt:lpstr>Evaluation: VM Start-Up in detail</vt:lpstr>
      <vt:lpstr>Evaluation: VM Start-Up in detail</vt:lpstr>
      <vt:lpstr>Evaluation: Cold/Warm Starts</vt:lpstr>
      <vt:lpstr>Evaluation: VM Start-Up in detail</vt:lpstr>
      <vt:lpstr>Evaluation: VM Start-Up in detail</vt:lpstr>
      <vt:lpstr>Evaluation: Instantiation Throughput</vt:lpstr>
      <vt:lpstr>Evaluation: Instantiation Throughput (ctd.)</vt:lpstr>
      <vt:lpstr>Evaluation</vt:lpstr>
      <vt:lpstr>FYP CoCo: Summary</vt:lpstr>
      <vt:lpstr>Serverless Confidential Containers: Challenges and Opportunities</vt:lpstr>
      <vt:lpstr>FYP CoCo: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LibSEAL: Detecting Service Integrity Violations Using Trusted Execution</dc:title>
  <dc:creator>pl</dc:creator>
  <cp:revision>380</cp:revision>
  <dcterms:created xsi:type="dcterms:W3CDTF">2017-04-13T15:56:11Z</dcterms:created>
  <dcterms:modified xsi:type="dcterms:W3CDTF">2023-12-01T15:02:30Z</dcterms:modified>
</cp:coreProperties>
</file>